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9" r:id="rId4"/>
  </p:sldMasterIdLst>
  <p:notesMasterIdLst>
    <p:notesMasterId r:id="rId16"/>
  </p:notesMasterIdLst>
  <p:handoutMasterIdLst>
    <p:handoutMasterId r:id="rId17"/>
  </p:handoutMasterIdLst>
  <p:sldIdLst>
    <p:sldId id="835" r:id="rId5"/>
    <p:sldId id="834" r:id="rId6"/>
    <p:sldId id="821" r:id="rId7"/>
    <p:sldId id="828" r:id="rId8"/>
    <p:sldId id="822" r:id="rId9"/>
    <p:sldId id="823" r:id="rId10"/>
    <p:sldId id="824" r:id="rId11"/>
    <p:sldId id="825" r:id="rId12"/>
    <p:sldId id="826" r:id="rId13"/>
    <p:sldId id="827" r:id="rId14"/>
    <p:sldId id="830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or" initials="P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99"/>
    <a:srgbClr val="FBB885"/>
    <a:srgbClr val="23D366"/>
    <a:srgbClr val="234B8C"/>
    <a:srgbClr val="EE764E"/>
    <a:srgbClr val="88BD24"/>
    <a:srgbClr val="009ADE"/>
    <a:srgbClr val="C9DAEE"/>
    <a:srgbClr val="A8C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FBD3D9-83FC-4A20-A813-5A0951C1B5D8}" v="39" dt="2024-09-26T21:39:25.5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376" autoAdjust="0"/>
  </p:normalViewPr>
  <p:slideViewPr>
    <p:cSldViewPr snapToGrid="0">
      <p:cViewPr varScale="1">
        <p:scale>
          <a:sx n="66" d="100"/>
          <a:sy n="66" d="100"/>
        </p:scale>
        <p:origin x="4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98CDA2-5FCF-4047-9349-F5F23A73E504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EC9EEEF-5B0F-41BC-A810-039A6E37902D}">
      <dgm:prSet phldrT="[Text]"/>
      <dgm:spPr/>
      <dgm:t>
        <a:bodyPr/>
        <a:lstStyle/>
        <a:p>
          <a:r>
            <a:rPr lang="es-MX" noProof="0" dirty="0">
              <a:latin typeface="Arial" panose="020B0604020202020204" pitchFamily="34" charset="0"/>
              <a:cs typeface="Arial" panose="020B0604020202020204" pitchFamily="34" charset="0"/>
            </a:rPr>
            <a:t>Riesgo</a:t>
          </a:r>
        </a:p>
      </dgm:t>
    </dgm:pt>
    <dgm:pt modelId="{CC8F9CDF-949C-42D8-8863-CE9A67075B5F}" type="parTrans" cxnId="{EBBBCD9F-2800-4DC4-AFE1-7A8AE338DA3A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E309ED-4B2B-42DC-B728-C3B807F30F28}" type="sibTrans" cxnId="{EBBBCD9F-2800-4DC4-AFE1-7A8AE338DA3A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C031E0-D7C5-418C-A818-2A854995705F}">
      <dgm:prSet phldrT="[Text]" custT="1"/>
      <dgm:spPr/>
      <dgm:t>
        <a:bodyPr/>
        <a:lstStyle/>
        <a:p>
          <a:r>
            <a:rPr lang="es-MX" sz="1050" noProof="0" dirty="0">
              <a:latin typeface="Arial" panose="020B0604020202020204" pitchFamily="34" charset="0"/>
              <a:cs typeface="Arial" panose="020B0604020202020204" pitchFamily="34" charset="0"/>
            </a:rPr>
            <a:t>Empieza por identificar un activo de información o un riesgo.</a:t>
          </a:r>
        </a:p>
      </dgm:t>
    </dgm:pt>
    <dgm:pt modelId="{57422574-5EA9-4886-A990-F7ECF114952A}" type="parTrans" cxnId="{074BA8AE-6F37-4974-97A7-858AC1DDD51F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7E101F-B185-4A75-857C-041878E6911F}" type="sibTrans" cxnId="{074BA8AE-6F37-4974-97A7-858AC1DDD51F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3E5EF3-1876-4CF0-8671-B4E47A9E4520}">
      <dgm:prSet phldrT="[Text]"/>
      <dgm:spPr/>
      <dgm:t>
        <a:bodyPr/>
        <a:lstStyle/>
        <a:p>
          <a:r>
            <a:rPr lang="es-MX" noProof="0" dirty="0">
              <a:latin typeface="Arial" panose="020B0604020202020204" pitchFamily="34" charset="0"/>
              <a:cs typeface="Arial" panose="020B0604020202020204" pitchFamily="34" charset="0"/>
            </a:rPr>
            <a:t>Causas y consecuencias</a:t>
          </a:r>
        </a:p>
      </dgm:t>
    </dgm:pt>
    <dgm:pt modelId="{5DEBFEEE-FD29-49E2-9ADA-7D25E154A186}" type="parTrans" cxnId="{95A6F572-82DF-42C6-8451-0196F8265CF8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9A45F3-4CF9-45DD-AE04-581235BFADD2}" type="sibTrans" cxnId="{95A6F572-82DF-42C6-8451-0196F8265CF8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5F6C3F-B80D-40A9-9784-91FC417D9CD2}">
      <dgm:prSet phldrT="[Text]"/>
      <dgm:spPr/>
      <dgm:t>
        <a:bodyPr/>
        <a:lstStyle/>
        <a:p>
          <a:r>
            <a:rPr lang="es-MX" noProof="0" dirty="0">
              <a:latin typeface="Arial" panose="020B0604020202020204" pitchFamily="34" charset="0"/>
              <a:cs typeface="Arial" panose="020B0604020202020204" pitchFamily="34" charset="0"/>
            </a:rPr>
            <a:t>Valida</a:t>
          </a:r>
        </a:p>
      </dgm:t>
    </dgm:pt>
    <dgm:pt modelId="{21E24004-77E2-405B-9A51-ECBD8BAD0928}" type="parTrans" cxnId="{B61675C0-C904-4B76-9914-638F825B6B3D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FD1C71-053A-4747-A694-72743637F767}" type="sibTrans" cxnId="{B61675C0-C904-4B76-9914-638F825B6B3D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E0E10E-F2AE-4A94-94F4-C0D855111CB6}">
      <dgm:prSet custT="1"/>
      <dgm:spPr/>
      <dgm:t>
        <a:bodyPr/>
        <a:lstStyle/>
        <a:p>
          <a:r>
            <a:rPr lang="es-MX" sz="1050" noProof="0" dirty="0">
              <a:latin typeface="Arial" panose="020B0604020202020204" pitchFamily="34" charset="0"/>
              <a:cs typeface="Arial" panose="020B0604020202020204" pitchFamily="34" charset="0"/>
            </a:rPr>
            <a:t>Confirma que la información entre en evento, sus causas y sus consecuencias sea congruente y suficiente.</a:t>
          </a:r>
        </a:p>
      </dgm:t>
    </dgm:pt>
    <dgm:pt modelId="{E18F4089-FB31-4FB5-B6E4-180D1E7AE34F}" type="parTrans" cxnId="{19303364-94E4-4FC5-AAE3-DFE0BCBEF3DA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267D0E-BF06-40C6-B5F0-BA2D9235E2FC}" type="sibTrans" cxnId="{19303364-94E4-4FC5-AAE3-DFE0BCBEF3DA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C5331D-2FE8-4688-A072-16FF8E35754A}">
      <dgm:prSet custT="1"/>
      <dgm:spPr/>
      <dgm:t>
        <a:bodyPr/>
        <a:lstStyle/>
        <a:p>
          <a:r>
            <a:rPr lang="es-MX" sz="1050" noProof="0" dirty="0">
              <a:latin typeface="Arial" panose="020B0604020202020204" pitchFamily="34" charset="0"/>
              <a:cs typeface="Arial" panose="020B0604020202020204" pitchFamily="34" charset="0"/>
            </a:rPr>
            <a:t>Asócialo a su contraparte (activo a riesgo o riesgo a activo).</a:t>
          </a:r>
        </a:p>
      </dgm:t>
    </dgm:pt>
    <dgm:pt modelId="{29414B05-863C-41AE-8344-AD805944995D}" type="parTrans" cxnId="{153A3795-1AEA-48C7-AB04-409FF2EFD7F3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BC00BA-B798-4EE5-9F29-E4BA410026D8}" type="sibTrans" cxnId="{153A3795-1AEA-48C7-AB04-409FF2EFD7F3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C54637-1234-4FA9-A791-7ECC7234CFFF}">
      <dgm:prSet custT="1"/>
      <dgm:spPr/>
      <dgm:t>
        <a:bodyPr/>
        <a:lstStyle/>
        <a:p>
          <a:r>
            <a:rPr lang="es-MX" sz="1050" noProof="0" dirty="0">
              <a:latin typeface="Arial" panose="020B0604020202020204" pitchFamily="34" charset="0"/>
              <a:cs typeface="Arial" panose="020B0604020202020204" pitchFamily="34" charset="0"/>
            </a:rPr>
            <a:t>Identifica las causas del riesgo o las consecuencias.</a:t>
          </a:r>
        </a:p>
      </dgm:t>
    </dgm:pt>
    <dgm:pt modelId="{02C35A10-D8D8-4000-9B72-B3C71FAAED74}" type="parTrans" cxnId="{DD883288-2416-428C-A690-33A836F2EFFE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3A452-AF57-440F-ACA1-C2CE58C3348B}" type="sibTrans" cxnId="{DD883288-2416-428C-A690-33A836F2EFFE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5198B4-4ABB-4059-85A5-14C0D2D653D5}">
      <dgm:prSet custT="1"/>
      <dgm:spPr/>
      <dgm:t>
        <a:bodyPr/>
        <a:lstStyle/>
        <a:p>
          <a:r>
            <a:rPr lang="es-MX" sz="1050" noProof="0" dirty="0">
              <a:latin typeface="Arial" panose="020B0604020202020204" pitchFamily="34" charset="0"/>
              <a:cs typeface="Arial" panose="020B0604020202020204" pitchFamily="34" charset="0"/>
            </a:rPr>
            <a:t>Complementa la otra parte (causa -&gt; consecuencia o consecuencia -&gt; causa)</a:t>
          </a:r>
        </a:p>
      </dgm:t>
    </dgm:pt>
    <dgm:pt modelId="{22797BE3-A113-4293-B15F-34A962D337F8}" type="parTrans" cxnId="{4AE81307-292B-400E-8B24-7A9A14057645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2771B0-E5A6-493D-9876-F75B401570B5}" type="sibTrans" cxnId="{4AE81307-292B-400E-8B24-7A9A14057645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11DE57-8AE1-4E3E-8338-8269B5C92808}">
      <dgm:prSet custT="1"/>
      <dgm:spPr/>
      <dgm:t>
        <a:bodyPr/>
        <a:lstStyle/>
        <a:p>
          <a:r>
            <a:rPr lang="es-MX" sz="1050" noProof="0" dirty="0">
              <a:latin typeface="Arial" panose="020B0604020202020204" pitchFamily="34" charset="0"/>
              <a:cs typeface="Arial" panose="020B0604020202020204" pitchFamily="34" charset="0"/>
            </a:rPr>
            <a:t>Revisa que la información sea congruente y suficiente.</a:t>
          </a:r>
        </a:p>
      </dgm:t>
    </dgm:pt>
    <dgm:pt modelId="{FC089CF6-A4F7-4254-A8C6-2F98694E11C2}" type="parTrans" cxnId="{DD92D72C-AF58-4079-A0B6-7107D23E5625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254EFD-5141-41A1-BCD7-3BBDB09D4221}" type="sibTrans" cxnId="{DD92D72C-AF58-4079-A0B6-7107D23E5625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A17F87-A0DC-4C34-A896-61340930C027}">
      <dgm:prSet/>
      <dgm:spPr/>
      <dgm:t>
        <a:bodyPr/>
        <a:lstStyle/>
        <a:p>
          <a:r>
            <a:rPr lang="es-MX" noProof="0" dirty="0">
              <a:latin typeface="Arial" panose="020B0604020202020204" pitchFamily="34" charset="0"/>
              <a:cs typeface="Arial" panose="020B0604020202020204" pitchFamily="34" charset="0"/>
            </a:rPr>
            <a:t>Planes de acción</a:t>
          </a:r>
        </a:p>
      </dgm:t>
    </dgm:pt>
    <dgm:pt modelId="{79DF570F-58C6-4EFB-B73A-A78A5DA33F07}" type="parTrans" cxnId="{1207D2EC-81A5-4D52-83E3-85B5E3460DB2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18D4F0-FB9E-469C-9A83-D6D22B01D092}" type="sibTrans" cxnId="{1207D2EC-81A5-4D52-83E3-85B5E3460DB2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611820-20A4-485E-AFB1-E4CF1D78BF41}">
      <dgm:prSet custT="1"/>
      <dgm:spPr/>
      <dgm:t>
        <a:bodyPr/>
        <a:lstStyle/>
        <a:p>
          <a:r>
            <a:rPr lang="es-MX" sz="1050" noProof="0" dirty="0">
              <a:latin typeface="Arial" panose="020B0604020202020204" pitchFamily="34" charset="0"/>
              <a:cs typeface="Arial" panose="020B0604020202020204" pitchFamily="34" charset="0"/>
            </a:rPr>
            <a:t>Define acciones para reducir, anular o transferir las causas o el riesgo. Se vale tener más de un control para una causa.</a:t>
          </a:r>
        </a:p>
      </dgm:t>
    </dgm:pt>
    <dgm:pt modelId="{47A74553-A32B-4774-9EBE-CF9A280AA71F}" type="parTrans" cxnId="{EC26E0C3-CE60-4F77-95D2-837F72A44D74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0CB198-1863-408A-A040-BF9F4C3124B3}" type="sibTrans" cxnId="{EC26E0C3-CE60-4F77-95D2-837F72A44D74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52ED27-826A-4787-B50B-2E5DB09784F5}">
      <dgm:prSet custT="1"/>
      <dgm:spPr/>
      <dgm:t>
        <a:bodyPr/>
        <a:lstStyle/>
        <a:p>
          <a:r>
            <a:rPr lang="es-MX" sz="1050" noProof="0" dirty="0">
              <a:latin typeface="Arial" panose="020B0604020202020204" pitchFamily="34" charset="0"/>
              <a:cs typeface="Arial" panose="020B0604020202020204" pitchFamily="34" charset="0"/>
            </a:rPr>
            <a:t>Piensa en acciones para reducir las consecuencias en caso de que sucediera el riesgo.</a:t>
          </a:r>
          <a:br>
            <a:rPr lang="es-MX" sz="1050" noProof="0" dirty="0">
              <a:latin typeface="Arial" panose="020B0604020202020204" pitchFamily="34" charset="0"/>
              <a:cs typeface="Arial" panose="020B0604020202020204" pitchFamily="34" charset="0"/>
            </a:rPr>
          </a:br>
          <a:endParaRPr lang="es-MX" sz="105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CDC5AD-8A51-442B-A7DA-DC2A87C51BC0}" type="parTrans" cxnId="{133693BF-B071-4AD2-8AC6-E9FEA43C36C9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F804EA-2F7D-4826-9DD3-E173A6C4F931}" type="sibTrans" cxnId="{133693BF-B071-4AD2-8AC6-E9FEA43C36C9}">
      <dgm:prSet/>
      <dgm:spPr/>
      <dgm:t>
        <a:bodyPr/>
        <a:lstStyle/>
        <a:p>
          <a:endParaRPr lang="es-MX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386275-DD61-4241-B7BD-6B1E99ABF9D9}" type="pres">
      <dgm:prSet presAssocID="{D398CDA2-5FCF-4047-9349-F5F23A73E504}" presName="Name0" presStyleCnt="0">
        <dgm:presLayoutVars>
          <dgm:dir/>
          <dgm:animLvl val="lvl"/>
          <dgm:resizeHandles val="exact"/>
        </dgm:presLayoutVars>
      </dgm:prSet>
      <dgm:spPr/>
    </dgm:pt>
    <dgm:pt modelId="{8F5D5B81-FD69-4468-9427-89696FEF0356}" type="pres">
      <dgm:prSet presAssocID="{D398CDA2-5FCF-4047-9349-F5F23A73E504}" presName="tSp" presStyleCnt="0"/>
      <dgm:spPr/>
    </dgm:pt>
    <dgm:pt modelId="{8E994C7A-F680-410D-85B3-D71C708EE201}" type="pres">
      <dgm:prSet presAssocID="{D398CDA2-5FCF-4047-9349-F5F23A73E504}" presName="bSp" presStyleCnt="0"/>
      <dgm:spPr/>
    </dgm:pt>
    <dgm:pt modelId="{6F0DE832-C3E4-41A2-AFEC-217D05F74B8C}" type="pres">
      <dgm:prSet presAssocID="{D398CDA2-5FCF-4047-9349-F5F23A73E504}" presName="process" presStyleCnt="0"/>
      <dgm:spPr/>
    </dgm:pt>
    <dgm:pt modelId="{E703E0A4-4B42-415D-B167-860EB7544352}" type="pres">
      <dgm:prSet presAssocID="{FEC9EEEF-5B0F-41BC-A810-039A6E37902D}" presName="composite1" presStyleCnt="0"/>
      <dgm:spPr/>
    </dgm:pt>
    <dgm:pt modelId="{074C00D8-071F-445B-A988-E59511E18757}" type="pres">
      <dgm:prSet presAssocID="{FEC9EEEF-5B0F-41BC-A810-039A6E37902D}" presName="dummyNode1" presStyleLbl="node1" presStyleIdx="0" presStyleCnt="4"/>
      <dgm:spPr/>
    </dgm:pt>
    <dgm:pt modelId="{C455AC12-7F50-4EA4-A9C8-737FBD06E61C}" type="pres">
      <dgm:prSet presAssocID="{FEC9EEEF-5B0F-41BC-A810-039A6E37902D}" presName="childNode1" presStyleLbl="bgAcc1" presStyleIdx="0" presStyleCnt="4">
        <dgm:presLayoutVars>
          <dgm:bulletEnabled val="1"/>
        </dgm:presLayoutVars>
      </dgm:prSet>
      <dgm:spPr/>
    </dgm:pt>
    <dgm:pt modelId="{C8007166-6834-46D0-91C3-1DA29B7D37D6}" type="pres">
      <dgm:prSet presAssocID="{FEC9EEEF-5B0F-41BC-A810-039A6E37902D}" presName="childNode1tx" presStyleLbl="bgAcc1" presStyleIdx="0" presStyleCnt="4">
        <dgm:presLayoutVars>
          <dgm:bulletEnabled val="1"/>
        </dgm:presLayoutVars>
      </dgm:prSet>
      <dgm:spPr/>
    </dgm:pt>
    <dgm:pt modelId="{0567945A-C641-4B0A-99DF-BD52826E679F}" type="pres">
      <dgm:prSet presAssocID="{FEC9EEEF-5B0F-41BC-A810-039A6E37902D}" presName="parentNode1" presStyleLbl="node1" presStyleIdx="0" presStyleCnt="4">
        <dgm:presLayoutVars>
          <dgm:chMax val="1"/>
          <dgm:bulletEnabled val="1"/>
        </dgm:presLayoutVars>
      </dgm:prSet>
      <dgm:spPr/>
    </dgm:pt>
    <dgm:pt modelId="{93D4FCEE-3ED4-4326-88CC-34916C200F56}" type="pres">
      <dgm:prSet presAssocID="{FEC9EEEF-5B0F-41BC-A810-039A6E37902D}" presName="connSite1" presStyleCnt="0"/>
      <dgm:spPr/>
    </dgm:pt>
    <dgm:pt modelId="{B1A99E51-FC02-4B26-BBF2-015DC4A2C92D}" type="pres">
      <dgm:prSet presAssocID="{C9E309ED-4B2B-42DC-B728-C3B807F30F28}" presName="Name9" presStyleLbl="sibTrans2D1" presStyleIdx="0" presStyleCnt="3"/>
      <dgm:spPr/>
    </dgm:pt>
    <dgm:pt modelId="{7E425CCB-FDA5-48FF-9006-FBBF33417377}" type="pres">
      <dgm:prSet presAssocID="{383E5EF3-1876-4CF0-8671-B4E47A9E4520}" presName="composite2" presStyleCnt="0"/>
      <dgm:spPr/>
    </dgm:pt>
    <dgm:pt modelId="{C7348E0F-CD30-4630-A618-F045D6C82A2A}" type="pres">
      <dgm:prSet presAssocID="{383E5EF3-1876-4CF0-8671-B4E47A9E4520}" presName="dummyNode2" presStyleLbl="node1" presStyleIdx="0" presStyleCnt="4"/>
      <dgm:spPr/>
    </dgm:pt>
    <dgm:pt modelId="{A1E122AA-CFA1-4AFD-BCC3-4748663A6E85}" type="pres">
      <dgm:prSet presAssocID="{383E5EF3-1876-4CF0-8671-B4E47A9E4520}" presName="childNode2" presStyleLbl="bgAcc1" presStyleIdx="1" presStyleCnt="4">
        <dgm:presLayoutVars>
          <dgm:bulletEnabled val="1"/>
        </dgm:presLayoutVars>
      </dgm:prSet>
      <dgm:spPr/>
    </dgm:pt>
    <dgm:pt modelId="{5BEA30D8-3C01-4F01-834A-84CCAA66FFE7}" type="pres">
      <dgm:prSet presAssocID="{383E5EF3-1876-4CF0-8671-B4E47A9E4520}" presName="childNode2tx" presStyleLbl="bgAcc1" presStyleIdx="1" presStyleCnt="4">
        <dgm:presLayoutVars>
          <dgm:bulletEnabled val="1"/>
        </dgm:presLayoutVars>
      </dgm:prSet>
      <dgm:spPr/>
    </dgm:pt>
    <dgm:pt modelId="{C17D4357-3847-4795-A8D1-B36E4FC6273F}" type="pres">
      <dgm:prSet presAssocID="{383E5EF3-1876-4CF0-8671-B4E47A9E4520}" presName="parentNode2" presStyleLbl="node1" presStyleIdx="1" presStyleCnt="4">
        <dgm:presLayoutVars>
          <dgm:chMax val="0"/>
          <dgm:bulletEnabled val="1"/>
        </dgm:presLayoutVars>
      </dgm:prSet>
      <dgm:spPr/>
    </dgm:pt>
    <dgm:pt modelId="{79704683-2141-42CA-8D24-FD8C16FA4F60}" type="pres">
      <dgm:prSet presAssocID="{383E5EF3-1876-4CF0-8671-B4E47A9E4520}" presName="connSite2" presStyleCnt="0"/>
      <dgm:spPr/>
    </dgm:pt>
    <dgm:pt modelId="{BD119357-2374-4517-90D1-0AE2D5A31B90}" type="pres">
      <dgm:prSet presAssocID="{B09A45F3-4CF9-45DD-AE04-581235BFADD2}" presName="Name18" presStyleLbl="sibTrans2D1" presStyleIdx="1" presStyleCnt="3"/>
      <dgm:spPr/>
    </dgm:pt>
    <dgm:pt modelId="{8D376262-4FEE-4A16-A04F-40B0E87C8751}" type="pres">
      <dgm:prSet presAssocID="{6E5F6C3F-B80D-40A9-9784-91FC417D9CD2}" presName="composite1" presStyleCnt="0"/>
      <dgm:spPr/>
    </dgm:pt>
    <dgm:pt modelId="{1F47FD07-FFA0-423B-8501-748824B81E57}" type="pres">
      <dgm:prSet presAssocID="{6E5F6C3F-B80D-40A9-9784-91FC417D9CD2}" presName="dummyNode1" presStyleLbl="node1" presStyleIdx="1" presStyleCnt="4"/>
      <dgm:spPr/>
    </dgm:pt>
    <dgm:pt modelId="{C4B17D2C-94E7-4C18-B671-674DFC5DEB71}" type="pres">
      <dgm:prSet presAssocID="{6E5F6C3F-B80D-40A9-9784-91FC417D9CD2}" presName="childNode1" presStyleLbl="bgAcc1" presStyleIdx="2" presStyleCnt="4">
        <dgm:presLayoutVars>
          <dgm:bulletEnabled val="1"/>
        </dgm:presLayoutVars>
      </dgm:prSet>
      <dgm:spPr/>
    </dgm:pt>
    <dgm:pt modelId="{27337EEE-913E-4B81-906D-A6279C9616C3}" type="pres">
      <dgm:prSet presAssocID="{6E5F6C3F-B80D-40A9-9784-91FC417D9CD2}" presName="childNode1tx" presStyleLbl="bgAcc1" presStyleIdx="2" presStyleCnt="4">
        <dgm:presLayoutVars>
          <dgm:bulletEnabled val="1"/>
        </dgm:presLayoutVars>
      </dgm:prSet>
      <dgm:spPr/>
    </dgm:pt>
    <dgm:pt modelId="{575D84A6-3343-4492-B18C-F0CD1FBBE052}" type="pres">
      <dgm:prSet presAssocID="{6E5F6C3F-B80D-40A9-9784-91FC417D9CD2}" presName="parentNode1" presStyleLbl="node1" presStyleIdx="2" presStyleCnt="4">
        <dgm:presLayoutVars>
          <dgm:chMax val="1"/>
          <dgm:bulletEnabled val="1"/>
        </dgm:presLayoutVars>
      </dgm:prSet>
      <dgm:spPr/>
    </dgm:pt>
    <dgm:pt modelId="{19136E07-C06F-4F19-BC79-1D9026C288E5}" type="pres">
      <dgm:prSet presAssocID="{6E5F6C3F-B80D-40A9-9784-91FC417D9CD2}" presName="connSite1" presStyleCnt="0"/>
      <dgm:spPr/>
    </dgm:pt>
    <dgm:pt modelId="{2D4D233F-9841-44D5-A2E4-F16ECBB367A6}" type="pres">
      <dgm:prSet presAssocID="{44FD1C71-053A-4747-A694-72743637F767}" presName="Name9" presStyleLbl="sibTrans2D1" presStyleIdx="2" presStyleCnt="3"/>
      <dgm:spPr/>
    </dgm:pt>
    <dgm:pt modelId="{F2A91931-B2F3-4BDD-A330-973682571DE3}" type="pres">
      <dgm:prSet presAssocID="{96A17F87-A0DC-4C34-A896-61340930C027}" presName="composite2" presStyleCnt="0"/>
      <dgm:spPr/>
    </dgm:pt>
    <dgm:pt modelId="{48ABEF93-5EF4-48EF-BD30-3A0AC9B947DC}" type="pres">
      <dgm:prSet presAssocID="{96A17F87-A0DC-4C34-A896-61340930C027}" presName="dummyNode2" presStyleLbl="node1" presStyleIdx="2" presStyleCnt="4"/>
      <dgm:spPr/>
    </dgm:pt>
    <dgm:pt modelId="{E4F30900-C554-4A3A-99C2-80411D36B9AF}" type="pres">
      <dgm:prSet presAssocID="{96A17F87-A0DC-4C34-A896-61340930C027}" presName="childNode2" presStyleLbl="bgAcc1" presStyleIdx="3" presStyleCnt="4">
        <dgm:presLayoutVars>
          <dgm:bulletEnabled val="1"/>
        </dgm:presLayoutVars>
      </dgm:prSet>
      <dgm:spPr/>
    </dgm:pt>
    <dgm:pt modelId="{4CCF45B6-648C-4D4D-90FD-4C85C5422FDD}" type="pres">
      <dgm:prSet presAssocID="{96A17F87-A0DC-4C34-A896-61340930C027}" presName="childNode2tx" presStyleLbl="bgAcc1" presStyleIdx="3" presStyleCnt="4">
        <dgm:presLayoutVars>
          <dgm:bulletEnabled val="1"/>
        </dgm:presLayoutVars>
      </dgm:prSet>
      <dgm:spPr/>
    </dgm:pt>
    <dgm:pt modelId="{727A0D29-6139-4F0B-ABDF-C02D7C89CEB6}" type="pres">
      <dgm:prSet presAssocID="{96A17F87-A0DC-4C34-A896-61340930C027}" presName="parentNode2" presStyleLbl="node1" presStyleIdx="3" presStyleCnt="4">
        <dgm:presLayoutVars>
          <dgm:chMax val="0"/>
          <dgm:bulletEnabled val="1"/>
        </dgm:presLayoutVars>
      </dgm:prSet>
      <dgm:spPr/>
    </dgm:pt>
    <dgm:pt modelId="{8F08E016-1045-4F32-AFB8-29AFA572BE81}" type="pres">
      <dgm:prSet presAssocID="{96A17F87-A0DC-4C34-A896-61340930C027}" presName="connSite2" presStyleCnt="0"/>
      <dgm:spPr/>
    </dgm:pt>
  </dgm:ptLst>
  <dgm:cxnLst>
    <dgm:cxn modelId="{4AE81307-292B-400E-8B24-7A9A14057645}" srcId="{383E5EF3-1876-4CF0-8671-B4E47A9E4520}" destId="{315198B4-4ABB-4059-85A5-14C0D2D653D5}" srcOrd="1" destOrd="0" parTransId="{22797BE3-A113-4293-B15F-34A962D337F8}" sibTransId="{162771B0-E5A6-493D-9876-F75B401570B5}"/>
    <dgm:cxn modelId="{56C8E813-3C69-4745-8FFA-109A8E733507}" type="presOf" srcId="{49C031E0-D7C5-418C-A818-2A854995705F}" destId="{C455AC12-7F50-4EA4-A9C8-737FBD06E61C}" srcOrd="0" destOrd="0" presId="urn:microsoft.com/office/officeart/2005/8/layout/hProcess4"/>
    <dgm:cxn modelId="{F50A371A-0F3F-4EB0-8C78-2910BCDC4F5D}" type="presOf" srcId="{05C5331D-2FE8-4688-A072-16FF8E35754A}" destId="{C455AC12-7F50-4EA4-A9C8-737FBD06E61C}" srcOrd="0" destOrd="1" presId="urn:microsoft.com/office/officeart/2005/8/layout/hProcess4"/>
    <dgm:cxn modelId="{C85CCA1F-7774-4362-84FE-51F1444B7F42}" type="presOf" srcId="{63E0E10E-F2AE-4A94-94F4-C0D855111CB6}" destId="{27337EEE-913E-4B81-906D-A6279C9616C3}" srcOrd="1" destOrd="0" presId="urn:microsoft.com/office/officeart/2005/8/layout/hProcess4"/>
    <dgm:cxn modelId="{5BD55020-0DAE-41BB-BF54-FCA90C471801}" type="presOf" srcId="{96A17F87-A0DC-4C34-A896-61340930C027}" destId="{727A0D29-6139-4F0B-ABDF-C02D7C89CEB6}" srcOrd="0" destOrd="0" presId="urn:microsoft.com/office/officeart/2005/8/layout/hProcess4"/>
    <dgm:cxn modelId="{6C0F4426-F881-48D2-A797-5F2905B462F1}" type="presOf" srcId="{315198B4-4ABB-4059-85A5-14C0D2D653D5}" destId="{A1E122AA-CFA1-4AFD-BCC3-4748663A6E85}" srcOrd="0" destOrd="1" presId="urn:microsoft.com/office/officeart/2005/8/layout/hProcess4"/>
    <dgm:cxn modelId="{F6894426-96AF-4CC5-8953-A1B2C92E1121}" type="presOf" srcId="{FEC9EEEF-5B0F-41BC-A810-039A6E37902D}" destId="{0567945A-C641-4B0A-99DF-BD52826E679F}" srcOrd="0" destOrd="0" presId="urn:microsoft.com/office/officeart/2005/8/layout/hProcess4"/>
    <dgm:cxn modelId="{E49AAE28-ADEC-4465-B37A-940AF6EE6877}" type="presOf" srcId="{44FD1C71-053A-4747-A694-72743637F767}" destId="{2D4D233F-9841-44D5-A2E4-F16ECBB367A6}" srcOrd="0" destOrd="0" presId="urn:microsoft.com/office/officeart/2005/8/layout/hProcess4"/>
    <dgm:cxn modelId="{DD92D72C-AF58-4079-A0B6-7107D23E5625}" srcId="{383E5EF3-1876-4CF0-8671-B4E47A9E4520}" destId="{F811DE57-8AE1-4E3E-8338-8269B5C92808}" srcOrd="2" destOrd="0" parTransId="{FC089CF6-A4F7-4254-A8C6-2F98694E11C2}" sibTransId="{CA254EFD-5141-41A1-BCD7-3BBDB09D4221}"/>
    <dgm:cxn modelId="{9D5D1F33-AE91-49DE-BFA5-EEF87E8A1A3B}" type="presOf" srcId="{DB611820-20A4-485E-AFB1-E4CF1D78BF41}" destId="{4CCF45B6-648C-4D4D-90FD-4C85C5422FDD}" srcOrd="1" destOrd="0" presId="urn:microsoft.com/office/officeart/2005/8/layout/hProcess4"/>
    <dgm:cxn modelId="{501C9A35-F737-4B1C-969B-8635CEAF14C8}" type="presOf" srcId="{2FC54637-1234-4FA9-A791-7ECC7234CFFF}" destId="{A1E122AA-CFA1-4AFD-BCC3-4748663A6E85}" srcOrd="0" destOrd="0" presId="urn:microsoft.com/office/officeart/2005/8/layout/hProcess4"/>
    <dgm:cxn modelId="{45055538-2767-416A-9A12-A1D1EB0A04E5}" type="presOf" srcId="{8452ED27-826A-4787-B50B-2E5DB09784F5}" destId="{E4F30900-C554-4A3A-99C2-80411D36B9AF}" srcOrd="0" destOrd="1" presId="urn:microsoft.com/office/officeart/2005/8/layout/hProcess4"/>
    <dgm:cxn modelId="{19303364-94E4-4FC5-AAE3-DFE0BCBEF3DA}" srcId="{6E5F6C3F-B80D-40A9-9784-91FC417D9CD2}" destId="{63E0E10E-F2AE-4A94-94F4-C0D855111CB6}" srcOrd="0" destOrd="0" parTransId="{E18F4089-FB31-4FB5-B6E4-180D1E7AE34F}" sibTransId="{71267D0E-BF06-40C6-B5F0-BA2D9235E2FC}"/>
    <dgm:cxn modelId="{95A6F572-82DF-42C6-8451-0196F8265CF8}" srcId="{D398CDA2-5FCF-4047-9349-F5F23A73E504}" destId="{383E5EF3-1876-4CF0-8671-B4E47A9E4520}" srcOrd="1" destOrd="0" parTransId="{5DEBFEEE-FD29-49E2-9ADA-7D25E154A186}" sibTransId="{B09A45F3-4CF9-45DD-AE04-581235BFADD2}"/>
    <dgm:cxn modelId="{721F8756-8C8A-4BEE-94F3-8898C1754691}" type="presOf" srcId="{315198B4-4ABB-4059-85A5-14C0D2D653D5}" destId="{5BEA30D8-3C01-4F01-834A-84CCAA66FFE7}" srcOrd="1" destOrd="1" presId="urn:microsoft.com/office/officeart/2005/8/layout/hProcess4"/>
    <dgm:cxn modelId="{36A0CA79-54DC-4CF0-95FD-CA20F02F0CF7}" type="presOf" srcId="{63E0E10E-F2AE-4A94-94F4-C0D855111CB6}" destId="{C4B17D2C-94E7-4C18-B671-674DFC5DEB71}" srcOrd="0" destOrd="0" presId="urn:microsoft.com/office/officeart/2005/8/layout/hProcess4"/>
    <dgm:cxn modelId="{0B520988-6B78-4DF9-975F-CCBB7BFEF3E5}" type="presOf" srcId="{6E5F6C3F-B80D-40A9-9784-91FC417D9CD2}" destId="{575D84A6-3343-4492-B18C-F0CD1FBBE052}" srcOrd="0" destOrd="0" presId="urn:microsoft.com/office/officeart/2005/8/layout/hProcess4"/>
    <dgm:cxn modelId="{DD883288-2416-428C-A690-33A836F2EFFE}" srcId="{383E5EF3-1876-4CF0-8671-B4E47A9E4520}" destId="{2FC54637-1234-4FA9-A791-7ECC7234CFFF}" srcOrd="0" destOrd="0" parTransId="{02C35A10-D8D8-4000-9B72-B3C71FAAED74}" sibTransId="{17F3A452-AF57-440F-ACA1-C2CE58C3348B}"/>
    <dgm:cxn modelId="{153A3795-1AEA-48C7-AB04-409FF2EFD7F3}" srcId="{FEC9EEEF-5B0F-41BC-A810-039A6E37902D}" destId="{05C5331D-2FE8-4688-A072-16FF8E35754A}" srcOrd="1" destOrd="0" parTransId="{29414B05-863C-41AE-8344-AD805944995D}" sibTransId="{4DBC00BA-B798-4EE5-9F29-E4BA410026D8}"/>
    <dgm:cxn modelId="{EB5E379A-42A4-4263-9102-E506F018471D}" type="presOf" srcId="{C9E309ED-4B2B-42DC-B728-C3B807F30F28}" destId="{B1A99E51-FC02-4B26-BBF2-015DC4A2C92D}" srcOrd="0" destOrd="0" presId="urn:microsoft.com/office/officeart/2005/8/layout/hProcess4"/>
    <dgm:cxn modelId="{8FE6539E-3A17-4464-9F7A-61228870EE83}" type="presOf" srcId="{F811DE57-8AE1-4E3E-8338-8269B5C92808}" destId="{5BEA30D8-3C01-4F01-834A-84CCAA66FFE7}" srcOrd="1" destOrd="2" presId="urn:microsoft.com/office/officeart/2005/8/layout/hProcess4"/>
    <dgm:cxn modelId="{EBBBCD9F-2800-4DC4-AFE1-7A8AE338DA3A}" srcId="{D398CDA2-5FCF-4047-9349-F5F23A73E504}" destId="{FEC9EEEF-5B0F-41BC-A810-039A6E37902D}" srcOrd="0" destOrd="0" parTransId="{CC8F9CDF-949C-42D8-8863-CE9A67075B5F}" sibTransId="{C9E309ED-4B2B-42DC-B728-C3B807F30F28}"/>
    <dgm:cxn modelId="{6CFF07AA-FED7-470B-B614-A722CECF0958}" type="presOf" srcId="{383E5EF3-1876-4CF0-8671-B4E47A9E4520}" destId="{C17D4357-3847-4795-A8D1-B36E4FC6273F}" srcOrd="0" destOrd="0" presId="urn:microsoft.com/office/officeart/2005/8/layout/hProcess4"/>
    <dgm:cxn modelId="{074BA8AE-6F37-4974-97A7-858AC1DDD51F}" srcId="{FEC9EEEF-5B0F-41BC-A810-039A6E37902D}" destId="{49C031E0-D7C5-418C-A818-2A854995705F}" srcOrd="0" destOrd="0" parTransId="{57422574-5EA9-4886-A990-F7ECF114952A}" sibTransId="{A07E101F-B185-4A75-857C-041878E6911F}"/>
    <dgm:cxn modelId="{D44379BE-CCD5-4A61-883D-155B372E3DF4}" type="presOf" srcId="{05C5331D-2FE8-4688-A072-16FF8E35754A}" destId="{C8007166-6834-46D0-91C3-1DA29B7D37D6}" srcOrd="1" destOrd="1" presId="urn:microsoft.com/office/officeart/2005/8/layout/hProcess4"/>
    <dgm:cxn modelId="{133693BF-B071-4AD2-8AC6-E9FEA43C36C9}" srcId="{96A17F87-A0DC-4C34-A896-61340930C027}" destId="{8452ED27-826A-4787-B50B-2E5DB09784F5}" srcOrd="1" destOrd="0" parTransId="{8ECDC5AD-8A51-442B-A7DA-DC2A87C51BC0}" sibTransId="{38F804EA-2F7D-4826-9DD3-E173A6C4F931}"/>
    <dgm:cxn modelId="{B61675C0-C904-4B76-9914-638F825B6B3D}" srcId="{D398CDA2-5FCF-4047-9349-F5F23A73E504}" destId="{6E5F6C3F-B80D-40A9-9784-91FC417D9CD2}" srcOrd="2" destOrd="0" parTransId="{21E24004-77E2-405B-9A51-ECBD8BAD0928}" sibTransId="{44FD1C71-053A-4747-A694-72743637F767}"/>
    <dgm:cxn modelId="{EC26E0C3-CE60-4F77-95D2-837F72A44D74}" srcId="{96A17F87-A0DC-4C34-A896-61340930C027}" destId="{DB611820-20A4-485E-AFB1-E4CF1D78BF41}" srcOrd="0" destOrd="0" parTransId="{47A74553-A32B-4774-9EBE-CF9A280AA71F}" sibTransId="{330CB198-1863-408A-A040-BF9F4C3124B3}"/>
    <dgm:cxn modelId="{A0721CC6-996A-42CD-9DCC-99B96BD476A2}" type="presOf" srcId="{2FC54637-1234-4FA9-A791-7ECC7234CFFF}" destId="{5BEA30D8-3C01-4F01-834A-84CCAA66FFE7}" srcOrd="1" destOrd="0" presId="urn:microsoft.com/office/officeart/2005/8/layout/hProcess4"/>
    <dgm:cxn modelId="{7F00CAD4-A977-4B6E-AC43-2553A83CB919}" type="presOf" srcId="{8452ED27-826A-4787-B50B-2E5DB09784F5}" destId="{4CCF45B6-648C-4D4D-90FD-4C85C5422FDD}" srcOrd="1" destOrd="1" presId="urn:microsoft.com/office/officeart/2005/8/layout/hProcess4"/>
    <dgm:cxn modelId="{F99471D5-E0AE-4FDF-8E7D-1026D24C405A}" type="presOf" srcId="{B09A45F3-4CF9-45DD-AE04-581235BFADD2}" destId="{BD119357-2374-4517-90D1-0AE2D5A31B90}" srcOrd="0" destOrd="0" presId="urn:microsoft.com/office/officeart/2005/8/layout/hProcess4"/>
    <dgm:cxn modelId="{1D7CC0DA-39C7-458D-8040-141069A6FCB8}" type="presOf" srcId="{F811DE57-8AE1-4E3E-8338-8269B5C92808}" destId="{A1E122AA-CFA1-4AFD-BCC3-4748663A6E85}" srcOrd="0" destOrd="2" presId="urn:microsoft.com/office/officeart/2005/8/layout/hProcess4"/>
    <dgm:cxn modelId="{1207D2EC-81A5-4D52-83E3-85B5E3460DB2}" srcId="{D398CDA2-5FCF-4047-9349-F5F23A73E504}" destId="{96A17F87-A0DC-4C34-A896-61340930C027}" srcOrd="3" destOrd="0" parTransId="{79DF570F-58C6-4EFB-B73A-A78A5DA33F07}" sibTransId="{FA18D4F0-FB9E-469C-9A83-D6D22B01D092}"/>
    <dgm:cxn modelId="{3D30FAED-2C07-4F39-B04A-A70D55BAD27E}" type="presOf" srcId="{D398CDA2-5FCF-4047-9349-F5F23A73E504}" destId="{5D386275-DD61-4241-B7BD-6B1E99ABF9D9}" srcOrd="0" destOrd="0" presId="urn:microsoft.com/office/officeart/2005/8/layout/hProcess4"/>
    <dgm:cxn modelId="{A17AEDFB-C159-4D1B-A196-52B5F691A7DC}" type="presOf" srcId="{DB611820-20A4-485E-AFB1-E4CF1D78BF41}" destId="{E4F30900-C554-4A3A-99C2-80411D36B9AF}" srcOrd="0" destOrd="0" presId="urn:microsoft.com/office/officeart/2005/8/layout/hProcess4"/>
    <dgm:cxn modelId="{EAEFFBFD-961F-40FE-9F5F-AF0AB8A3B587}" type="presOf" srcId="{49C031E0-D7C5-418C-A818-2A854995705F}" destId="{C8007166-6834-46D0-91C3-1DA29B7D37D6}" srcOrd="1" destOrd="0" presId="urn:microsoft.com/office/officeart/2005/8/layout/hProcess4"/>
    <dgm:cxn modelId="{C263A090-0529-4A41-80B4-D79692A374BD}" type="presParOf" srcId="{5D386275-DD61-4241-B7BD-6B1E99ABF9D9}" destId="{8F5D5B81-FD69-4468-9427-89696FEF0356}" srcOrd="0" destOrd="0" presId="urn:microsoft.com/office/officeart/2005/8/layout/hProcess4"/>
    <dgm:cxn modelId="{83A773AB-2505-4D37-A192-0B096F695D70}" type="presParOf" srcId="{5D386275-DD61-4241-B7BD-6B1E99ABF9D9}" destId="{8E994C7A-F680-410D-85B3-D71C708EE201}" srcOrd="1" destOrd="0" presId="urn:microsoft.com/office/officeart/2005/8/layout/hProcess4"/>
    <dgm:cxn modelId="{3BFB86D4-91CD-49BB-9FC3-A4EB1343E690}" type="presParOf" srcId="{5D386275-DD61-4241-B7BD-6B1E99ABF9D9}" destId="{6F0DE832-C3E4-41A2-AFEC-217D05F74B8C}" srcOrd="2" destOrd="0" presId="urn:microsoft.com/office/officeart/2005/8/layout/hProcess4"/>
    <dgm:cxn modelId="{57A8DAE8-DA6C-4941-8FDC-F92C09C411F9}" type="presParOf" srcId="{6F0DE832-C3E4-41A2-AFEC-217D05F74B8C}" destId="{E703E0A4-4B42-415D-B167-860EB7544352}" srcOrd="0" destOrd="0" presId="urn:microsoft.com/office/officeart/2005/8/layout/hProcess4"/>
    <dgm:cxn modelId="{5E06CFFC-D06B-45C1-B655-EC3B27FB7B7B}" type="presParOf" srcId="{E703E0A4-4B42-415D-B167-860EB7544352}" destId="{074C00D8-071F-445B-A988-E59511E18757}" srcOrd="0" destOrd="0" presId="urn:microsoft.com/office/officeart/2005/8/layout/hProcess4"/>
    <dgm:cxn modelId="{61925A8E-F052-44AA-940B-EBD16907046B}" type="presParOf" srcId="{E703E0A4-4B42-415D-B167-860EB7544352}" destId="{C455AC12-7F50-4EA4-A9C8-737FBD06E61C}" srcOrd="1" destOrd="0" presId="urn:microsoft.com/office/officeart/2005/8/layout/hProcess4"/>
    <dgm:cxn modelId="{DBDF01EB-0A16-4D61-93EA-D57F63135FB0}" type="presParOf" srcId="{E703E0A4-4B42-415D-B167-860EB7544352}" destId="{C8007166-6834-46D0-91C3-1DA29B7D37D6}" srcOrd="2" destOrd="0" presId="urn:microsoft.com/office/officeart/2005/8/layout/hProcess4"/>
    <dgm:cxn modelId="{F391E11D-378C-4B08-B65E-B655D761C839}" type="presParOf" srcId="{E703E0A4-4B42-415D-B167-860EB7544352}" destId="{0567945A-C641-4B0A-99DF-BD52826E679F}" srcOrd="3" destOrd="0" presId="urn:microsoft.com/office/officeart/2005/8/layout/hProcess4"/>
    <dgm:cxn modelId="{ACA83D0D-A50A-4463-80AB-48D38E80A91E}" type="presParOf" srcId="{E703E0A4-4B42-415D-B167-860EB7544352}" destId="{93D4FCEE-3ED4-4326-88CC-34916C200F56}" srcOrd="4" destOrd="0" presId="urn:microsoft.com/office/officeart/2005/8/layout/hProcess4"/>
    <dgm:cxn modelId="{8C5A9D90-419D-41BD-83DD-BFAA4459C1F5}" type="presParOf" srcId="{6F0DE832-C3E4-41A2-AFEC-217D05F74B8C}" destId="{B1A99E51-FC02-4B26-BBF2-015DC4A2C92D}" srcOrd="1" destOrd="0" presId="urn:microsoft.com/office/officeart/2005/8/layout/hProcess4"/>
    <dgm:cxn modelId="{EA42D10F-2B16-4A2C-9EA5-BB57A5FC2424}" type="presParOf" srcId="{6F0DE832-C3E4-41A2-AFEC-217D05F74B8C}" destId="{7E425CCB-FDA5-48FF-9006-FBBF33417377}" srcOrd="2" destOrd="0" presId="urn:microsoft.com/office/officeart/2005/8/layout/hProcess4"/>
    <dgm:cxn modelId="{03F5BA7E-DF0D-4C1A-AFA5-436B6FB60836}" type="presParOf" srcId="{7E425CCB-FDA5-48FF-9006-FBBF33417377}" destId="{C7348E0F-CD30-4630-A618-F045D6C82A2A}" srcOrd="0" destOrd="0" presId="urn:microsoft.com/office/officeart/2005/8/layout/hProcess4"/>
    <dgm:cxn modelId="{1888D669-70E2-418F-AF9E-F98D8ED6DF9A}" type="presParOf" srcId="{7E425CCB-FDA5-48FF-9006-FBBF33417377}" destId="{A1E122AA-CFA1-4AFD-BCC3-4748663A6E85}" srcOrd="1" destOrd="0" presId="urn:microsoft.com/office/officeart/2005/8/layout/hProcess4"/>
    <dgm:cxn modelId="{2D9C1DAE-9979-4883-9ABB-796184B57299}" type="presParOf" srcId="{7E425CCB-FDA5-48FF-9006-FBBF33417377}" destId="{5BEA30D8-3C01-4F01-834A-84CCAA66FFE7}" srcOrd="2" destOrd="0" presId="urn:microsoft.com/office/officeart/2005/8/layout/hProcess4"/>
    <dgm:cxn modelId="{E82E6C15-9F4B-46CD-AEB6-8E79C1DF00B9}" type="presParOf" srcId="{7E425CCB-FDA5-48FF-9006-FBBF33417377}" destId="{C17D4357-3847-4795-A8D1-B36E4FC6273F}" srcOrd="3" destOrd="0" presId="urn:microsoft.com/office/officeart/2005/8/layout/hProcess4"/>
    <dgm:cxn modelId="{66456838-658D-47BF-88AA-DF4CFE4BA805}" type="presParOf" srcId="{7E425CCB-FDA5-48FF-9006-FBBF33417377}" destId="{79704683-2141-42CA-8D24-FD8C16FA4F60}" srcOrd="4" destOrd="0" presId="urn:microsoft.com/office/officeart/2005/8/layout/hProcess4"/>
    <dgm:cxn modelId="{B2AFF1AF-1F77-425C-AB47-BA86F0863BF7}" type="presParOf" srcId="{6F0DE832-C3E4-41A2-AFEC-217D05F74B8C}" destId="{BD119357-2374-4517-90D1-0AE2D5A31B90}" srcOrd="3" destOrd="0" presId="urn:microsoft.com/office/officeart/2005/8/layout/hProcess4"/>
    <dgm:cxn modelId="{573F0BE1-F4A0-45AF-AC3C-0CC1571C61C7}" type="presParOf" srcId="{6F0DE832-C3E4-41A2-AFEC-217D05F74B8C}" destId="{8D376262-4FEE-4A16-A04F-40B0E87C8751}" srcOrd="4" destOrd="0" presId="urn:microsoft.com/office/officeart/2005/8/layout/hProcess4"/>
    <dgm:cxn modelId="{6D79EA3F-769F-4ACD-8CFE-73A49A804CA0}" type="presParOf" srcId="{8D376262-4FEE-4A16-A04F-40B0E87C8751}" destId="{1F47FD07-FFA0-423B-8501-748824B81E57}" srcOrd="0" destOrd="0" presId="urn:microsoft.com/office/officeart/2005/8/layout/hProcess4"/>
    <dgm:cxn modelId="{819DD480-8F35-46F4-933D-317A0FE13139}" type="presParOf" srcId="{8D376262-4FEE-4A16-A04F-40B0E87C8751}" destId="{C4B17D2C-94E7-4C18-B671-674DFC5DEB71}" srcOrd="1" destOrd="0" presId="urn:microsoft.com/office/officeart/2005/8/layout/hProcess4"/>
    <dgm:cxn modelId="{36620DAE-8444-4C95-B090-17D145064A39}" type="presParOf" srcId="{8D376262-4FEE-4A16-A04F-40B0E87C8751}" destId="{27337EEE-913E-4B81-906D-A6279C9616C3}" srcOrd="2" destOrd="0" presId="urn:microsoft.com/office/officeart/2005/8/layout/hProcess4"/>
    <dgm:cxn modelId="{0F02615A-25E7-4C15-95DB-D416C46B688A}" type="presParOf" srcId="{8D376262-4FEE-4A16-A04F-40B0E87C8751}" destId="{575D84A6-3343-4492-B18C-F0CD1FBBE052}" srcOrd="3" destOrd="0" presId="urn:microsoft.com/office/officeart/2005/8/layout/hProcess4"/>
    <dgm:cxn modelId="{A11DE6BF-F4EC-4AE1-98E1-FB3C7AC59B0E}" type="presParOf" srcId="{8D376262-4FEE-4A16-A04F-40B0E87C8751}" destId="{19136E07-C06F-4F19-BC79-1D9026C288E5}" srcOrd="4" destOrd="0" presId="urn:microsoft.com/office/officeart/2005/8/layout/hProcess4"/>
    <dgm:cxn modelId="{5C147956-5620-4D85-8AB4-9DDBF77966C3}" type="presParOf" srcId="{6F0DE832-C3E4-41A2-AFEC-217D05F74B8C}" destId="{2D4D233F-9841-44D5-A2E4-F16ECBB367A6}" srcOrd="5" destOrd="0" presId="urn:microsoft.com/office/officeart/2005/8/layout/hProcess4"/>
    <dgm:cxn modelId="{0A6F14A3-34BE-4231-9CDA-F5923314D458}" type="presParOf" srcId="{6F0DE832-C3E4-41A2-AFEC-217D05F74B8C}" destId="{F2A91931-B2F3-4BDD-A330-973682571DE3}" srcOrd="6" destOrd="0" presId="urn:microsoft.com/office/officeart/2005/8/layout/hProcess4"/>
    <dgm:cxn modelId="{2D00BC35-11BF-4365-9714-C7E2CDE865FD}" type="presParOf" srcId="{F2A91931-B2F3-4BDD-A330-973682571DE3}" destId="{48ABEF93-5EF4-48EF-BD30-3A0AC9B947DC}" srcOrd="0" destOrd="0" presId="urn:microsoft.com/office/officeart/2005/8/layout/hProcess4"/>
    <dgm:cxn modelId="{4998F991-F2C8-491C-BFB3-E9180E3FD3B2}" type="presParOf" srcId="{F2A91931-B2F3-4BDD-A330-973682571DE3}" destId="{E4F30900-C554-4A3A-99C2-80411D36B9AF}" srcOrd="1" destOrd="0" presId="urn:microsoft.com/office/officeart/2005/8/layout/hProcess4"/>
    <dgm:cxn modelId="{C5A9FCA0-4302-4D5C-A6CE-66D95C722B72}" type="presParOf" srcId="{F2A91931-B2F3-4BDD-A330-973682571DE3}" destId="{4CCF45B6-648C-4D4D-90FD-4C85C5422FDD}" srcOrd="2" destOrd="0" presId="urn:microsoft.com/office/officeart/2005/8/layout/hProcess4"/>
    <dgm:cxn modelId="{4EA89BAA-E426-4B04-89B6-53828C29381C}" type="presParOf" srcId="{F2A91931-B2F3-4BDD-A330-973682571DE3}" destId="{727A0D29-6139-4F0B-ABDF-C02D7C89CEB6}" srcOrd="3" destOrd="0" presId="urn:microsoft.com/office/officeart/2005/8/layout/hProcess4"/>
    <dgm:cxn modelId="{E57EC398-4726-45BE-8E51-4ABA2C45A34B}" type="presParOf" srcId="{F2A91931-B2F3-4BDD-A330-973682571DE3}" destId="{8F08E016-1045-4F32-AFB8-29AFA572BE8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5AC12-7F50-4EA4-A9C8-737FBD06E61C}">
      <dsp:nvSpPr>
        <dsp:cNvPr id="0" name=""/>
        <dsp:cNvSpPr/>
      </dsp:nvSpPr>
      <dsp:spPr>
        <a:xfrm>
          <a:off x="6258" y="1675375"/>
          <a:ext cx="2162646" cy="1783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050" kern="1200" noProof="0" dirty="0">
              <a:latin typeface="Arial" panose="020B0604020202020204" pitchFamily="34" charset="0"/>
              <a:cs typeface="Arial" panose="020B0604020202020204" pitchFamily="34" charset="0"/>
            </a:rPr>
            <a:t>Empieza por identificar un activo de información o un riesgo.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050" kern="1200" noProof="0" dirty="0">
              <a:latin typeface="Arial" panose="020B0604020202020204" pitchFamily="34" charset="0"/>
              <a:cs typeface="Arial" panose="020B0604020202020204" pitchFamily="34" charset="0"/>
            </a:rPr>
            <a:t>Asócialo a su contraparte (activo a riesgo o riesgo a activo).</a:t>
          </a:r>
        </a:p>
      </dsp:txBody>
      <dsp:txXfrm>
        <a:off x="47307" y="1716424"/>
        <a:ext cx="2080548" cy="1319404"/>
      </dsp:txXfrm>
    </dsp:sp>
    <dsp:sp modelId="{B1A99E51-FC02-4B26-BBF2-015DC4A2C92D}">
      <dsp:nvSpPr>
        <dsp:cNvPr id="0" name=""/>
        <dsp:cNvSpPr/>
      </dsp:nvSpPr>
      <dsp:spPr>
        <a:xfrm>
          <a:off x="1214491" y="2074641"/>
          <a:ext cx="2422761" cy="2422761"/>
        </a:xfrm>
        <a:prstGeom prst="leftCircularArrow">
          <a:avLst>
            <a:gd name="adj1" fmla="val 3309"/>
            <a:gd name="adj2" fmla="val 408728"/>
            <a:gd name="adj3" fmla="val 2184238"/>
            <a:gd name="adj4" fmla="val 9024489"/>
            <a:gd name="adj5" fmla="val 38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7945A-C641-4B0A-99DF-BD52826E679F}">
      <dsp:nvSpPr>
        <dsp:cNvPr id="0" name=""/>
        <dsp:cNvSpPr/>
      </dsp:nvSpPr>
      <dsp:spPr>
        <a:xfrm>
          <a:off x="486846" y="3076877"/>
          <a:ext cx="1922352" cy="7644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100" kern="1200" noProof="0" dirty="0">
              <a:latin typeface="Arial" panose="020B0604020202020204" pitchFamily="34" charset="0"/>
              <a:cs typeface="Arial" panose="020B0604020202020204" pitchFamily="34" charset="0"/>
            </a:rPr>
            <a:t>Riesgo</a:t>
          </a:r>
        </a:p>
      </dsp:txBody>
      <dsp:txXfrm>
        <a:off x="509236" y="3099267"/>
        <a:ext cx="1877572" cy="719676"/>
      </dsp:txXfrm>
    </dsp:sp>
    <dsp:sp modelId="{A1E122AA-CFA1-4AFD-BCC3-4748663A6E85}">
      <dsp:nvSpPr>
        <dsp:cNvPr id="0" name=""/>
        <dsp:cNvSpPr/>
      </dsp:nvSpPr>
      <dsp:spPr>
        <a:xfrm>
          <a:off x="2790971" y="1675375"/>
          <a:ext cx="2162646" cy="1783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050" kern="1200" noProof="0" dirty="0">
              <a:latin typeface="Arial" panose="020B0604020202020204" pitchFamily="34" charset="0"/>
              <a:cs typeface="Arial" panose="020B0604020202020204" pitchFamily="34" charset="0"/>
            </a:rPr>
            <a:t>Identifica las causas del riesgo o las consecuencias.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050" kern="1200" noProof="0" dirty="0">
              <a:latin typeface="Arial" panose="020B0604020202020204" pitchFamily="34" charset="0"/>
              <a:cs typeface="Arial" panose="020B0604020202020204" pitchFamily="34" charset="0"/>
            </a:rPr>
            <a:t>Complementa la otra parte (causa -&gt; consecuencia o consecuencia -&gt; causa)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050" kern="1200" noProof="0" dirty="0">
              <a:latin typeface="Arial" panose="020B0604020202020204" pitchFamily="34" charset="0"/>
              <a:cs typeface="Arial" panose="020B0604020202020204" pitchFamily="34" charset="0"/>
            </a:rPr>
            <a:t>Revisa que la información sea congruente y suficiente.</a:t>
          </a:r>
        </a:p>
      </dsp:txBody>
      <dsp:txXfrm>
        <a:off x="2832020" y="2098652"/>
        <a:ext cx="2080548" cy="1319404"/>
      </dsp:txXfrm>
    </dsp:sp>
    <dsp:sp modelId="{BD119357-2374-4517-90D1-0AE2D5A31B90}">
      <dsp:nvSpPr>
        <dsp:cNvPr id="0" name=""/>
        <dsp:cNvSpPr/>
      </dsp:nvSpPr>
      <dsp:spPr>
        <a:xfrm>
          <a:off x="3981182" y="567139"/>
          <a:ext cx="2699099" cy="2699099"/>
        </a:xfrm>
        <a:prstGeom prst="circularArrow">
          <a:avLst>
            <a:gd name="adj1" fmla="val 2970"/>
            <a:gd name="adj2" fmla="val 363959"/>
            <a:gd name="adj3" fmla="val 19460531"/>
            <a:gd name="adj4" fmla="val 12575511"/>
            <a:gd name="adj5" fmla="val 346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7D4357-3847-4795-A8D1-B36E4FC6273F}">
      <dsp:nvSpPr>
        <dsp:cNvPr id="0" name=""/>
        <dsp:cNvSpPr/>
      </dsp:nvSpPr>
      <dsp:spPr>
        <a:xfrm>
          <a:off x="3271559" y="1293147"/>
          <a:ext cx="1922352" cy="7644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100" kern="1200" noProof="0" dirty="0">
              <a:latin typeface="Arial" panose="020B0604020202020204" pitchFamily="34" charset="0"/>
              <a:cs typeface="Arial" panose="020B0604020202020204" pitchFamily="34" charset="0"/>
            </a:rPr>
            <a:t>Causas y consecuencias</a:t>
          </a:r>
        </a:p>
      </dsp:txBody>
      <dsp:txXfrm>
        <a:off x="3293949" y="1315537"/>
        <a:ext cx="1877572" cy="719676"/>
      </dsp:txXfrm>
    </dsp:sp>
    <dsp:sp modelId="{C4B17D2C-94E7-4C18-B671-674DFC5DEB71}">
      <dsp:nvSpPr>
        <dsp:cNvPr id="0" name=""/>
        <dsp:cNvSpPr/>
      </dsp:nvSpPr>
      <dsp:spPr>
        <a:xfrm>
          <a:off x="5575685" y="1675375"/>
          <a:ext cx="2162646" cy="1783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050" kern="1200" noProof="0" dirty="0">
              <a:latin typeface="Arial" panose="020B0604020202020204" pitchFamily="34" charset="0"/>
              <a:cs typeface="Arial" panose="020B0604020202020204" pitchFamily="34" charset="0"/>
            </a:rPr>
            <a:t>Confirma que la información entre en evento, sus causas y sus consecuencias sea congruente y suficiente.</a:t>
          </a:r>
        </a:p>
      </dsp:txBody>
      <dsp:txXfrm>
        <a:off x="5616734" y="1716424"/>
        <a:ext cx="2080548" cy="1319404"/>
      </dsp:txXfrm>
    </dsp:sp>
    <dsp:sp modelId="{2D4D233F-9841-44D5-A2E4-F16ECBB367A6}">
      <dsp:nvSpPr>
        <dsp:cNvPr id="0" name=""/>
        <dsp:cNvSpPr/>
      </dsp:nvSpPr>
      <dsp:spPr>
        <a:xfrm>
          <a:off x="6783918" y="2074641"/>
          <a:ext cx="2422761" cy="2422761"/>
        </a:xfrm>
        <a:prstGeom prst="leftCircularArrow">
          <a:avLst>
            <a:gd name="adj1" fmla="val 3309"/>
            <a:gd name="adj2" fmla="val 408728"/>
            <a:gd name="adj3" fmla="val 2184238"/>
            <a:gd name="adj4" fmla="val 9024489"/>
            <a:gd name="adj5" fmla="val 38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5D84A6-3343-4492-B18C-F0CD1FBBE052}">
      <dsp:nvSpPr>
        <dsp:cNvPr id="0" name=""/>
        <dsp:cNvSpPr/>
      </dsp:nvSpPr>
      <dsp:spPr>
        <a:xfrm>
          <a:off x="6056273" y="3076877"/>
          <a:ext cx="1922352" cy="7644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100" kern="1200" noProof="0" dirty="0">
              <a:latin typeface="Arial" panose="020B0604020202020204" pitchFamily="34" charset="0"/>
              <a:cs typeface="Arial" panose="020B0604020202020204" pitchFamily="34" charset="0"/>
            </a:rPr>
            <a:t>Valida</a:t>
          </a:r>
        </a:p>
      </dsp:txBody>
      <dsp:txXfrm>
        <a:off x="6078663" y="3099267"/>
        <a:ext cx="1877572" cy="719676"/>
      </dsp:txXfrm>
    </dsp:sp>
    <dsp:sp modelId="{E4F30900-C554-4A3A-99C2-80411D36B9AF}">
      <dsp:nvSpPr>
        <dsp:cNvPr id="0" name=""/>
        <dsp:cNvSpPr/>
      </dsp:nvSpPr>
      <dsp:spPr>
        <a:xfrm>
          <a:off x="8360399" y="1675375"/>
          <a:ext cx="2162646" cy="1783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050" kern="1200" noProof="0" dirty="0">
              <a:latin typeface="Arial" panose="020B0604020202020204" pitchFamily="34" charset="0"/>
              <a:cs typeface="Arial" panose="020B0604020202020204" pitchFamily="34" charset="0"/>
            </a:rPr>
            <a:t>Define acciones para reducir, anular o transferir las causas o el riesgo. Se vale tener más de un control para una causa.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050" kern="1200" noProof="0" dirty="0">
              <a:latin typeface="Arial" panose="020B0604020202020204" pitchFamily="34" charset="0"/>
              <a:cs typeface="Arial" panose="020B0604020202020204" pitchFamily="34" charset="0"/>
            </a:rPr>
            <a:t>Piensa en acciones para reducir las consecuencias en caso de que sucediera el riesgo.</a:t>
          </a:r>
          <a:br>
            <a:rPr lang="es-MX" sz="1050" kern="1200" noProof="0" dirty="0">
              <a:latin typeface="Arial" panose="020B0604020202020204" pitchFamily="34" charset="0"/>
              <a:cs typeface="Arial" panose="020B0604020202020204" pitchFamily="34" charset="0"/>
            </a:rPr>
          </a:br>
          <a:endParaRPr lang="es-MX" sz="105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401448" y="2098652"/>
        <a:ext cx="2080548" cy="1319404"/>
      </dsp:txXfrm>
    </dsp:sp>
    <dsp:sp modelId="{727A0D29-6139-4F0B-ABDF-C02D7C89CEB6}">
      <dsp:nvSpPr>
        <dsp:cNvPr id="0" name=""/>
        <dsp:cNvSpPr/>
      </dsp:nvSpPr>
      <dsp:spPr>
        <a:xfrm>
          <a:off x="8840987" y="1293147"/>
          <a:ext cx="1922352" cy="7644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100" kern="1200" noProof="0" dirty="0">
              <a:latin typeface="Arial" panose="020B0604020202020204" pitchFamily="34" charset="0"/>
              <a:cs typeface="Arial" panose="020B0604020202020204" pitchFamily="34" charset="0"/>
            </a:rPr>
            <a:t>Planes de acción</a:t>
          </a:r>
        </a:p>
      </dsp:txBody>
      <dsp:txXfrm>
        <a:off x="8863377" y="1315537"/>
        <a:ext cx="1877572" cy="7196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FA8C69DD-1B35-8F96-B984-B5CBBC9364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EFA1CEB-7100-70C5-EC16-FBC9F9F1B87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5EA0C-D4F8-4389-8835-311AB062CAA4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325578-2389-8EC2-98D8-6CE381B85B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264BF7-9BA9-69CC-1EC8-299A7BD419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51E5E-5B9A-4CC3-895F-61BFEC8B69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57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1E68-C08A-4724-893C-DC7E15A91B8A}" type="datetimeFigureOut">
              <a:rPr lang="es-MX" smtClean="0"/>
              <a:t>13/05/2026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D3AA8-DA16-4FD5-97C2-1F2FD5774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4924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BD3AA8-DA16-4FD5-97C2-1F2FD5774B17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0489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BD3AA8-DA16-4FD5-97C2-1F2FD5774B17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2551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BD3AA8-DA16-4FD5-97C2-1F2FD5774B17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871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BD3AA8-DA16-4FD5-97C2-1F2FD5774B17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4596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BD3AA8-DA16-4FD5-97C2-1F2FD5774B17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3642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BD3AA8-DA16-4FD5-97C2-1F2FD5774B17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873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EE74A7-645C-3C5B-AA9C-B25C01213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998" y="2552184"/>
            <a:ext cx="10580802" cy="3871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412E3532-D54B-DE91-E5BE-9BEF332A0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6690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5F8A7CC3-C634-9EB0-6206-4A1837A520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-61"/>
            <a:ext cx="838200" cy="381801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40CA58C2-E21C-4BCD-9FE4-8D3E32BA6F0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7233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0FA314-37D0-BBAF-0582-17E18B498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4" name="Marcador de número de diapositiva 5">
            <a:extLst>
              <a:ext uri="{FF2B5EF4-FFF2-40B4-BE49-F238E27FC236}">
                <a16:creationId xmlns:a16="http://schemas.microsoft.com/office/drawing/2014/main" id="{E037BD20-7E76-7CED-6F41-9B3E3875A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-61"/>
            <a:ext cx="838200" cy="381801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40CA58C2-E21C-4BCD-9FE4-8D3E32BA6F0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29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86919C-E84A-81F4-5A45-02A1F6629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7EB24A-5405-2E6F-FD4B-BE7D1C9481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47925"/>
            <a:ext cx="5181600" cy="37290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9DAE01-52FD-C137-5791-3755A6165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47925"/>
            <a:ext cx="5181600" cy="37290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2BF276-76D9-1852-211C-1A1031E39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-61"/>
            <a:ext cx="838200" cy="381801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40CA58C2-E21C-4BCD-9FE4-8D3E32BA6F0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641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EE06106-70F9-C01A-4732-BB93325B5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905000"/>
          </a:xfrm>
          <a:prstGeom prst="rect">
            <a:avLst/>
          </a:prstGeom>
        </p:spPr>
        <p:txBody>
          <a:bodyPr vert="horz" lIns="360000" tIns="360000" rIns="720000" bIns="360000" rtlCol="0" anchor="ctr">
            <a:noAutofit/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368A25-1108-6CA6-5AAF-DB05F8266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3424" y="2527471"/>
            <a:ext cx="10620376" cy="3871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C0AE84C4-6BBA-BC03-A04E-DA267E3A0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-61"/>
            <a:ext cx="838200" cy="381801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accent6">
                    <a:lumMod val="90000"/>
                  </a:schemeClr>
                </a:solidFill>
              </a:defRPr>
            </a:lvl1pPr>
          </a:lstStyle>
          <a:p>
            <a:fld id="{40CA58C2-E21C-4BCD-9FE4-8D3E32BA6F0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323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5" r:id="rId2"/>
    <p:sldLayoutId id="2147483703" r:id="rId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lang="es-MX" sz="36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76CC8DCE-0508-F42B-F0E1-3CF0D4775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1</a:t>
            </a:fld>
            <a:endParaRPr lang="es-MX"/>
          </a:p>
        </p:txBody>
      </p:sp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E6551FFA-AD9B-F8AB-9DDF-792BF71E2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170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2665939-9E6F-299D-8E27-417E604D8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Son las acciones que realizarías para </a:t>
            </a:r>
            <a:r>
              <a:rPr lang="es-MX" dirty="0" err="1">
                <a:latin typeface="Arial" panose="020B0604020202020204" pitchFamily="34" charset="0"/>
                <a:cs typeface="Arial" panose="020B0604020202020204" pitchFamily="34" charset="0"/>
              </a:rPr>
              <a:t>reducer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las consecuencias, si el riesgo se materializara (se volviera problema).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Si acceden a mi computadora: </a:t>
            </a:r>
          </a:p>
          <a:p>
            <a:pPr marL="1143000" lvl="1" indent="-457200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Revisar CCTV para identificar a la persona</a:t>
            </a:r>
          </a:p>
          <a:p>
            <a:pPr marL="1143000" lvl="1" indent="-457200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Revisar registro de cambios recientes e historial de navegador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Si choco:</a:t>
            </a:r>
          </a:p>
          <a:p>
            <a:pPr marL="1143000" lvl="1" indent="-457200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Llamar al agente de seguros.</a:t>
            </a:r>
          </a:p>
          <a:p>
            <a:pPr marL="1143000" lvl="1" indent="-457200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Llamar a emergencias.</a:t>
            </a: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C2B055-A679-E10B-7977-01146E501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Contingencia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8844-F1D5-CDBC-BCEB-3297EB31A9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10</a:t>
            </a:fld>
            <a:endParaRPr lang="es-MX"/>
          </a:p>
        </p:txBody>
      </p:sp>
      <p:sp>
        <p:nvSpPr>
          <p:cNvPr id="5" name="Cross 4">
            <a:extLst>
              <a:ext uri="{FF2B5EF4-FFF2-40B4-BE49-F238E27FC236}">
                <a16:creationId xmlns:a16="http://schemas.microsoft.com/office/drawing/2014/main" id="{3A0685A1-0876-9923-83DB-267E56A7F32C}"/>
              </a:ext>
            </a:extLst>
          </p:cNvPr>
          <p:cNvSpPr/>
          <p:nvPr/>
        </p:nvSpPr>
        <p:spPr>
          <a:xfrm>
            <a:off x="9294773" y="247651"/>
            <a:ext cx="1431448" cy="1371600"/>
          </a:xfrm>
          <a:prstGeom prst="plus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38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A505D-EF7B-EF60-278D-1A0340F4B6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11</a:t>
            </a:fld>
            <a:endParaRPr lang="es-MX"/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3F2A4977-21F2-6D65-226B-92CF09C48992}"/>
              </a:ext>
            </a:extLst>
          </p:cNvPr>
          <p:cNvSpPr/>
          <p:nvPr/>
        </p:nvSpPr>
        <p:spPr>
          <a:xfrm>
            <a:off x="4847117" y="2659466"/>
            <a:ext cx="2011680" cy="2011680"/>
          </a:xfrm>
          <a:prstGeom prst="flowChartConnector">
            <a:avLst/>
          </a:prstGeom>
          <a:solidFill>
            <a:srgbClr val="FFFF99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FC2B757-8178-9FD5-8E52-534323A8B22F}"/>
              </a:ext>
            </a:extLst>
          </p:cNvPr>
          <p:cNvSpPr/>
          <p:nvPr/>
        </p:nvSpPr>
        <p:spPr>
          <a:xfrm>
            <a:off x="263804" y="1345051"/>
            <a:ext cx="1717481" cy="10436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51DC5AAD-4988-74B2-51F9-B0D10D0D23FD}"/>
              </a:ext>
            </a:extLst>
          </p:cNvPr>
          <p:cNvSpPr/>
          <p:nvPr/>
        </p:nvSpPr>
        <p:spPr>
          <a:xfrm>
            <a:off x="5065460" y="1134305"/>
            <a:ext cx="1583293" cy="1212574"/>
          </a:xfrm>
          <a:prstGeom prst="flowChartDocumen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A7A926-2E2F-547A-800C-D98CF2D6C772}"/>
              </a:ext>
            </a:extLst>
          </p:cNvPr>
          <p:cNvSpPr/>
          <p:nvPr/>
        </p:nvSpPr>
        <p:spPr>
          <a:xfrm>
            <a:off x="10152284" y="1345051"/>
            <a:ext cx="1786896" cy="10436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2DAEAF7-3032-D40C-6CF8-43BD872D854F}"/>
              </a:ext>
            </a:extLst>
          </p:cNvPr>
          <p:cNvSpPr/>
          <p:nvPr/>
        </p:nvSpPr>
        <p:spPr>
          <a:xfrm>
            <a:off x="10152286" y="3117451"/>
            <a:ext cx="1786894" cy="10436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D64F887-2403-2441-9157-0C4B8435BC9F}"/>
              </a:ext>
            </a:extLst>
          </p:cNvPr>
          <p:cNvSpPr/>
          <p:nvPr/>
        </p:nvSpPr>
        <p:spPr>
          <a:xfrm>
            <a:off x="10152285" y="4938380"/>
            <a:ext cx="1786894" cy="10436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4AF8D8E-A524-2FB6-5098-352EA9C795E7}"/>
              </a:ext>
            </a:extLst>
          </p:cNvPr>
          <p:cNvCxnSpPr>
            <a:cxnSpLocks/>
            <a:stCxn id="15" idx="2"/>
            <a:endCxn id="8" idx="0"/>
          </p:cNvCxnSpPr>
          <p:nvPr/>
        </p:nvCxnSpPr>
        <p:spPr>
          <a:xfrm flipH="1">
            <a:off x="5852957" y="2266714"/>
            <a:ext cx="4150" cy="3927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74AF504-1F1C-7EA0-B4FD-778AD2F0441B}"/>
              </a:ext>
            </a:extLst>
          </p:cNvPr>
          <p:cNvCxnSpPr>
            <a:cxnSpLocks/>
            <a:stCxn id="12" idx="3"/>
            <a:endCxn id="8" idx="2"/>
          </p:cNvCxnSpPr>
          <p:nvPr/>
        </p:nvCxnSpPr>
        <p:spPr>
          <a:xfrm>
            <a:off x="1981285" y="1866856"/>
            <a:ext cx="2865832" cy="17984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52B2194-3E6E-FE96-2A9C-C96B491ABB7C}"/>
              </a:ext>
            </a:extLst>
          </p:cNvPr>
          <p:cNvCxnSpPr>
            <a:cxnSpLocks/>
            <a:stCxn id="46" idx="3"/>
            <a:endCxn id="8" idx="2"/>
          </p:cNvCxnSpPr>
          <p:nvPr/>
        </p:nvCxnSpPr>
        <p:spPr>
          <a:xfrm>
            <a:off x="1981286" y="3639256"/>
            <a:ext cx="2865831" cy="260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3A4E921-E8AD-15F6-BD8F-FF14C5A7B4E8}"/>
              </a:ext>
            </a:extLst>
          </p:cNvPr>
          <p:cNvCxnSpPr>
            <a:cxnSpLocks/>
            <a:stCxn id="47" idx="3"/>
            <a:endCxn id="8" idx="2"/>
          </p:cNvCxnSpPr>
          <p:nvPr/>
        </p:nvCxnSpPr>
        <p:spPr>
          <a:xfrm flipV="1">
            <a:off x="1981286" y="3665306"/>
            <a:ext cx="2865831" cy="179487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E24F3135-9557-EBCA-4673-23CC479175EA}"/>
              </a:ext>
            </a:extLst>
          </p:cNvPr>
          <p:cNvSpPr/>
          <p:nvPr/>
        </p:nvSpPr>
        <p:spPr>
          <a:xfrm>
            <a:off x="263805" y="3117451"/>
            <a:ext cx="1717481" cy="10436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420D1D97-0FDD-87C1-A7F1-4833ECA0673E}"/>
              </a:ext>
            </a:extLst>
          </p:cNvPr>
          <p:cNvSpPr/>
          <p:nvPr/>
        </p:nvSpPr>
        <p:spPr>
          <a:xfrm>
            <a:off x="263805" y="4938380"/>
            <a:ext cx="1717481" cy="10436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60C3865-27CF-83A1-098A-B90847D04C67}"/>
              </a:ext>
            </a:extLst>
          </p:cNvPr>
          <p:cNvCxnSpPr>
            <a:cxnSpLocks/>
            <a:stCxn id="8" idx="6"/>
            <a:endCxn id="22" idx="1"/>
          </p:cNvCxnSpPr>
          <p:nvPr/>
        </p:nvCxnSpPr>
        <p:spPr>
          <a:xfrm>
            <a:off x="6858797" y="3665306"/>
            <a:ext cx="3293488" cy="179487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9A243A6-675F-C55C-A067-8E68F613CF3D}"/>
              </a:ext>
            </a:extLst>
          </p:cNvPr>
          <p:cNvCxnSpPr>
            <a:cxnSpLocks/>
            <a:stCxn id="8" idx="6"/>
            <a:endCxn id="20" idx="1"/>
          </p:cNvCxnSpPr>
          <p:nvPr/>
        </p:nvCxnSpPr>
        <p:spPr>
          <a:xfrm flipV="1">
            <a:off x="6858797" y="1866856"/>
            <a:ext cx="3293487" cy="17984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ross 10">
            <a:extLst>
              <a:ext uri="{FF2B5EF4-FFF2-40B4-BE49-F238E27FC236}">
                <a16:creationId xmlns:a16="http://schemas.microsoft.com/office/drawing/2014/main" id="{E5CA56CE-0F6B-3FCA-642C-6E678FA22901}"/>
              </a:ext>
            </a:extLst>
          </p:cNvPr>
          <p:cNvSpPr/>
          <p:nvPr/>
        </p:nvSpPr>
        <p:spPr>
          <a:xfrm>
            <a:off x="7826797" y="1349321"/>
            <a:ext cx="1717482" cy="1490356"/>
          </a:xfrm>
          <a:prstGeom prst="plus">
            <a:avLst/>
          </a:prstGeom>
          <a:solidFill>
            <a:srgbClr val="FFC000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E4A8B53E-F6DA-B570-1088-28E6C1FF4273}"/>
              </a:ext>
            </a:extLst>
          </p:cNvPr>
          <p:cNvCxnSpPr>
            <a:cxnSpLocks/>
            <a:stCxn id="8" idx="6"/>
            <a:endCxn id="21" idx="1"/>
          </p:cNvCxnSpPr>
          <p:nvPr/>
        </p:nvCxnSpPr>
        <p:spPr>
          <a:xfrm flipV="1">
            <a:off x="6858797" y="3639256"/>
            <a:ext cx="3293489" cy="260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ctagon 78">
            <a:extLst>
              <a:ext uri="{FF2B5EF4-FFF2-40B4-BE49-F238E27FC236}">
                <a16:creationId xmlns:a16="http://schemas.microsoft.com/office/drawing/2014/main" id="{627EDA1A-50B4-8934-B359-3AE558664B81}"/>
              </a:ext>
            </a:extLst>
          </p:cNvPr>
          <p:cNvSpPr/>
          <p:nvPr/>
        </p:nvSpPr>
        <p:spPr>
          <a:xfrm>
            <a:off x="2343051" y="2927791"/>
            <a:ext cx="1434340" cy="1427653"/>
          </a:xfrm>
          <a:prstGeom prst="octagon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Octagon 79">
            <a:extLst>
              <a:ext uri="{FF2B5EF4-FFF2-40B4-BE49-F238E27FC236}">
                <a16:creationId xmlns:a16="http://schemas.microsoft.com/office/drawing/2014/main" id="{6FDCC9EF-A225-D55B-A82C-3329B0928F07}"/>
              </a:ext>
            </a:extLst>
          </p:cNvPr>
          <p:cNvSpPr/>
          <p:nvPr/>
        </p:nvSpPr>
        <p:spPr>
          <a:xfrm>
            <a:off x="2333841" y="1359017"/>
            <a:ext cx="1434340" cy="1427653"/>
          </a:xfrm>
          <a:prstGeom prst="octagon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Octagon 80">
            <a:extLst>
              <a:ext uri="{FF2B5EF4-FFF2-40B4-BE49-F238E27FC236}">
                <a16:creationId xmlns:a16="http://schemas.microsoft.com/office/drawing/2014/main" id="{5256DF42-B807-127A-DB2C-887A84E560F4}"/>
              </a:ext>
            </a:extLst>
          </p:cNvPr>
          <p:cNvSpPr/>
          <p:nvPr/>
        </p:nvSpPr>
        <p:spPr>
          <a:xfrm>
            <a:off x="2333841" y="4572045"/>
            <a:ext cx="1434340" cy="1427653"/>
          </a:xfrm>
          <a:prstGeom prst="octagon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Cross 81">
            <a:extLst>
              <a:ext uri="{FF2B5EF4-FFF2-40B4-BE49-F238E27FC236}">
                <a16:creationId xmlns:a16="http://schemas.microsoft.com/office/drawing/2014/main" id="{6B3BD0F0-19F8-2441-0088-9BBFE022CEC8}"/>
              </a:ext>
            </a:extLst>
          </p:cNvPr>
          <p:cNvSpPr/>
          <p:nvPr/>
        </p:nvSpPr>
        <p:spPr>
          <a:xfrm>
            <a:off x="7826797" y="2895862"/>
            <a:ext cx="1717482" cy="1490356"/>
          </a:xfrm>
          <a:prstGeom prst="plus">
            <a:avLst/>
          </a:prstGeom>
          <a:solidFill>
            <a:srgbClr val="FFC000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Cross 82">
            <a:extLst>
              <a:ext uri="{FF2B5EF4-FFF2-40B4-BE49-F238E27FC236}">
                <a16:creationId xmlns:a16="http://schemas.microsoft.com/office/drawing/2014/main" id="{A12AB50D-7EB2-23DB-A89E-91255ED5355C}"/>
              </a:ext>
            </a:extLst>
          </p:cNvPr>
          <p:cNvSpPr/>
          <p:nvPr/>
        </p:nvSpPr>
        <p:spPr>
          <a:xfrm>
            <a:off x="7826797" y="4446663"/>
            <a:ext cx="1717482" cy="1490356"/>
          </a:xfrm>
          <a:prstGeom prst="plus">
            <a:avLst/>
          </a:prstGeom>
          <a:solidFill>
            <a:srgbClr val="FFC000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: esquina doblada 2">
            <a:extLst>
              <a:ext uri="{FF2B5EF4-FFF2-40B4-BE49-F238E27FC236}">
                <a16:creationId xmlns:a16="http://schemas.microsoft.com/office/drawing/2014/main" id="{3EFAF04A-C7A5-D67D-CFC9-40FF2D0FC994}"/>
              </a:ext>
            </a:extLst>
          </p:cNvPr>
          <p:cNvSpPr/>
          <p:nvPr/>
        </p:nvSpPr>
        <p:spPr>
          <a:xfrm>
            <a:off x="164386" y="170795"/>
            <a:ext cx="4530904" cy="818523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b="1" dirty="0"/>
              <a:t>PUEDES COPIAR Y PEGAR ESTA DIAPOSITIVA EN OTRAS PRESENTACIONES PARA REUTILIZARLA CUANTAS VECES NECESITES</a:t>
            </a:r>
            <a:endParaRPr lang="es-MX" sz="1200" b="1" dirty="0"/>
          </a:p>
        </p:txBody>
      </p:sp>
    </p:spTree>
    <p:extLst>
      <p:ext uri="{BB962C8B-B14F-4D97-AF65-F5344CB8AC3E}">
        <p14:creationId xmlns:p14="http://schemas.microsoft.com/office/powerpoint/2010/main" val="3488260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A505D-EF7B-EF60-278D-1A0340F4B6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2</a:t>
            </a:fld>
            <a:endParaRPr lang="es-MX"/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E848CEAB-AA46-8F13-C926-8B556CE672E5}"/>
              </a:ext>
            </a:extLst>
          </p:cNvPr>
          <p:cNvGrpSpPr/>
          <p:nvPr/>
        </p:nvGrpSpPr>
        <p:grpSpPr>
          <a:xfrm>
            <a:off x="1321992" y="1439563"/>
            <a:ext cx="9548016" cy="3978874"/>
            <a:chOff x="263804" y="1134305"/>
            <a:chExt cx="11675376" cy="4865393"/>
          </a:xfrm>
        </p:grpSpPr>
        <p:sp>
          <p:nvSpPr>
            <p:cNvPr id="8" name="Flowchart: Connector 7">
              <a:extLst>
                <a:ext uri="{FF2B5EF4-FFF2-40B4-BE49-F238E27FC236}">
                  <a16:creationId xmlns:a16="http://schemas.microsoft.com/office/drawing/2014/main" id="{3F2A4977-21F2-6D65-226B-92CF09C48992}"/>
                </a:ext>
              </a:extLst>
            </p:cNvPr>
            <p:cNvSpPr/>
            <p:nvPr/>
          </p:nvSpPr>
          <p:spPr>
            <a:xfrm>
              <a:off x="4847117" y="2659466"/>
              <a:ext cx="2011680" cy="2011680"/>
            </a:xfrm>
            <a:prstGeom prst="flowChartConnector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EVENTO / RIESGO</a:t>
              </a:r>
              <a:endParaRPr lang="es-MX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FC2B757-8178-9FD5-8E52-534323A8B22F}"/>
                </a:ext>
              </a:extLst>
            </p:cNvPr>
            <p:cNvSpPr/>
            <p:nvPr/>
          </p:nvSpPr>
          <p:spPr>
            <a:xfrm>
              <a:off x="263804" y="1345051"/>
              <a:ext cx="1717481" cy="1043609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CAUSA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lowchart: Document 14">
              <a:extLst>
                <a:ext uri="{FF2B5EF4-FFF2-40B4-BE49-F238E27FC236}">
                  <a16:creationId xmlns:a16="http://schemas.microsoft.com/office/drawing/2014/main" id="{51DC5AAD-4988-74B2-51F9-B0D10D0D23FD}"/>
                </a:ext>
              </a:extLst>
            </p:cNvPr>
            <p:cNvSpPr/>
            <p:nvPr/>
          </p:nvSpPr>
          <p:spPr>
            <a:xfrm>
              <a:off x="5065460" y="1134305"/>
              <a:ext cx="1583293" cy="1212574"/>
            </a:xfrm>
            <a:prstGeom prst="flowChartDocumen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ACTIVO DE INFORMACIÓN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6A7A926-2E2F-547A-800C-D98CF2D6C772}"/>
                </a:ext>
              </a:extLst>
            </p:cNvPr>
            <p:cNvSpPr/>
            <p:nvPr/>
          </p:nvSpPr>
          <p:spPr>
            <a:xfrm>
              <a:off x="10152284" y="1345051"/>
              <a:ext cx="1786896" cy="104360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CONSECUENCIA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2DAEAF7-3032-D40C-6CF8-43BD872D854F}"/>
                </a:ext>
              </a:extLst>
            </p:cNvPr>
            <p:cNvSpPr/>
            <p:nvPr/>
          </p:nvSpPr>
          <p:spPr>
            <a:xfrm>
              <a:off x="10152286" y="3117451"/>
              <a:ext cx="1786894" cy="104360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CONSECUENCIA</a:t>
              </a:r>
              <a:endParaRPr lang="es-MX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D64F887-2403-2441-9157-0C4B8435BC9F}"/>
                </a:ext>
              </a:extLst>
            </p:cNvPr>
            <p:cNvSpPr/>
            <p:nvPr/>
          </p:nvSpPr>
          <p:spPr>
            <a:xfrm>
              <a:off x="10152285" y="4938380"/>
              <a:ext cx="1786894" cy="104360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CONSECUENCIA</a:t>
              </a:r>
              <a:endParaRPr lang="es-MX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4AF8D8E-A524-2FB6-5098-352EA9C795E7}"/>
                </a:ext>
              </a:extLst>
            </p:cNvPr>
            <p:cNvCxnSpPr>
              <a:cxnSpLocks/>
              <a:stCxn id="15" idx="2"/>
              <a:endCxn id="8" idx="0"/>
            </p:cNvCxnSpPr>
            <p:nvPr/>
          </p:nvCxnSpPr>
          <p:spPr>
            <a:xfrm flipH="1">
              <a:off x="5852957" y="2266714"/>
              <a:ext cx="4150" cy="39275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274AF504-1F1C-7EA0-B4FD-778AD2F0441B}"/>
                </a:ext>
              </a:extLst>
            </p:cNvPr>
            <p:cNvCxnSpPr>
              <a:cxnSpLocks/>
              <a:stCxn id="12" idx="3"/>
              <a:endCxn id="8" idx="2"/>
            </p:cNvCxnSpPr>
            <p:nvPr/>
          </p:nvCxnSpPr>
          <p:spPr>
            <a:xfrm>
              <a:off x="1981285" y="1866856"/>
              <a:ext cx="2865832" cy="179845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052B2194-3E6E-FE96-2A9C-C96B491ABB7C}"/>
                </a:ext>
              </a:extLst>
            </p:cNvPr>
            <p:cNvCxnSpPr>
              <a:cxnSpLocks/>
              <a:stCxn id="46" idx="3"/>
              <a:endCxn id="8" idx="2"/>
            </p:cNvCxnSpPr>
            <p:nvPr/>
          </p:nvCxnSpPr>
          <p:spPr>
            <a:xfrm>
              <a:off x="1981286" y="3639256"/>
              <a:ext cx="2865831" cy="2605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63A4E921-E8AD-15F6-BD8F-FF14C5A7B4E8}"/>
                </a:ext>
              </a:extLst>
            </p:cNvPr>
            <p:cNvCxnSpPr>
              <a:cxnSpLocks/>
              <a:stCxn id="47" idx="3"/>
              <a:endCxn id="8" idx="2"/>
            </p:cNvCxnSpPr>
            <p:nvPr/>
          </p:nvCxnSpPr>
          <p:spPr>
            <a:xfrm flipV="1">
              <a:off x="1981286" y="3665306"/>
              <a:ext cx="2865831" cy="179487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E24F3135-9557-EBCA-4673-23CC479175EA}"/>
                </a:ext>
              </a:extLst>
            </p:cNvPr>
            <p:cNvSpPr/>
            <p:nvPr/>
          </p:nvSpPr>
          <p:spPr>
            <a:xfrm>
              <a:off x="263805" y="3117451"/>
              <a:ext cx="1717481" cy="1043609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CAUSA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420D1D97-0FDD-87C1-A7F1-4833ECA0673E}"/>
                </a:ext>
              </a:extLst>
            </p:cNvPr>
            <p:cNvSpPr/>
            <p:nvPr/>
          </p:nvSpPr>
          <p:spPr>
            <a:xfrm>
              <a:off x="263805" y="4938380"/>
              <a:ext cx="1717481" cy="1043609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CAUSA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F60C3865-27CF-83A1-098A-B90847D04C67}"/>
                </a:ext>
              </a:extLst>
            </p:cNvPr>
            <p:cNvCxnSpPr>
              <a:cxnSpLocks/>
              <a:stCxn id="8" idx="6"/>
              <a:endCxn id="22" idx="1"/>
            </p:cNvCxnSpPr>
            <p:nvPr/>
          </p:nvCxnSpPr>
          <p:spPr>
            <a:xfrm>
              <a:off x="6858797" y="3665306"/>
              <a:ext cx="3293488" cy="179487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9A243A6-675F-C55C-A067-8E68F613CF3D}"/>
                </a:ext>
              </a:extLst>
            </p:cNvPr>
            <p:cNvCxnSpPr>
              <a:cxnSpLocks/>
              <a:stCxn id="8" idx="6"/>
              <a:endCxn id="20" idx="1"/>
            </p:cNvCxnSpPr>
            <p:nvPr/>
          </p:nvCxnSpPr>
          <p:spPr>
            <a:xfrm flipV="1">
              <a:off x="6858797" y="1866856"/>
              <a:ext cx="3293487" cy="179845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ross 10">
              <a:extLst>
                <a:ext uri="{FF2B5EF4-FFF2-40B4-BE49-F238E27FC236}">
                  <a16:creationId xmlns:a16="http://schemas.microsoft.com/office/drawing/2014/main" id="{E5CA56CE-0F6B-3FCA-642C-6E678FA22901}"/>
                </a:ext>
              </a:extLst>
            </p:cNvPr>
            <p:cNvSpPr/>
            <p:nvPr/>
          </p:nvSpPr>
          <p:spPr>
            <a:xfrm>
              <a:off x="7826797" y="1349321"/>
              <a:ext cx="1717482" cy="1490356"/>
            </a:xfrm>
            <a:prstGeom prst="plus">
              <a:avLst/>
            </a:prstGeom>
            <a:solidFill>
              <a:srgbClr val="FFC000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CONTINGENCIA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E4A8B53E-F6DA-B570-1088-28E6C1FF4273}"/>
                </a:ext>
              </a:extLst>
            </p:cNvPr>
            <p:cNvCxnSpPr>
              <a:cxnSpLocks/>
              <a:stCxn id="8" idx="6"/>
              <a:endCxn id="21" idx="1"/>
            </p:cNvCxnSpPr>
            <p:nvPr/>
          </p:nvCxnSpPr>
          <p:spPr>
            <a:xfrm flipV="1">
              <a:off x="6858797" y="3639256"/>
              <a:ext cx="3293489" cy="2605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ctagon 78">
              <a:extLst>
                <a:ext uri="{FF2B5EF4-FFF2-40B4-BE49-F238E27FC236}">
                  <a16:creationId xmlns:a16="http://schemas.microsoft.com/office/drawing/2014/main" id="{627EDA1A-50B4-8934-B359-3AE558664B81}"/>
                </a:ext>
              </a:extLst>
            </p:cNvPr>
            <p:cNvSpPr/>
            <p:nvPr/>
          </p:nvSpPr>
          <p:spPr>
            <a:xfrm>
              <a:off x="2343051" y="2927791"/>
              <a:ext cx="1434340" cy="1427653"/>
            </a:xfrm>
            <a:prstGeom prst="oct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ctagon 79">
              <a:extLst>
                <a:ext uri="{FF2B5EF4-FFF2-40B4-BE49-F238E27FC236}">
                  <a16:creationId xmlns:a16="http://schemas.microsoft.com/office/drawing/2014/main" id="{6FDCC9EF-A225-D55B-A82C-3329B0928F07}"/>
                </a:ext>
              </a:extLst>
            </p:cNvPr>
            <p:cNvSpPr/>
            <p:nvPr/>
          </p:nvSpPr>
          <p:spPr>
            <a:xfrm>
              <a:off x="2333841" y="1359017"/>
              <a:ext cx="1434340" cy="1427653"/>
            </a:xfrm>
            <a:prstGeom prst="oct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Octagon 80">
              <a:extLst>
                <a:ext uri="{FF2B5EF4-FFF2-40B4-BE49-F238E27FC236}">
                  <a16:creationId xmlns:a16="http://schemas.microsoft.com/office/drawing/2014/main" id="{5256DF42-B807-127A-DB2C-887A84E560F4}"/>
                </a:ext>
              </a:extLst>
            </p:cNvPr>
            <p:cNvSpPr/>
            <p:nvPr/>
          </p:nvSpPr>
          <p:spPr>
            <a:xfrm>
              <a:off x="2333841" y="4572045"/>
              <a:ext cx="1434340" cy="1427653"/>
            </a:xfrm>
            <a:prstGeom prst="oct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Cross 81">
              <a:extLst>
                <a:ext uri="{FF2B5EF4-FFF2-40B4-BE49-F238E27FC236}">
                  <a16:creationId xmlns:a16="http://schemas.microsoft.com/office/drawing/2014/main" id="{6B3BD0F0-19F8-2441-0088-9BBFE022CEC8}"/>
                </a:ext>
              </a:extLst>
            </p:cNvPr>
            <p:cNvSpPr/>
            <p:nvPr/>
          </p:nvSpPr>
          <p:spPr>
            <a:xfrm>
              <a:off x="7826797" y="2895862"/>
              <a:ext cx="1717482" cy="1490356"/>
            </a:xfrm>
            <a:prstGeom prst="plus">
              <a:avLst/>
            </a:prstGeom>
            <a:solidFill>
              <a:srgbClr val="FFC000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CONTINGENCIA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Cross 82">
              <a:extLst>
                <a:ext uri="{FF2B5EF4-FFF2-40B4-BE49-F238E27FC236}">
                  <a16:creationId xmlns:a16="http://schemas.microsoft.com/office/drawing/2014/main" id="{A12AB50D-7EB2-23DB-A89E-91255ED5355C}"/>
                </a:ext>
              </a:extLst>
            </p:cNvPr>
            <p:cNvSpPr/>
            <p:nvPr/>
          </p:nvSpPr>
          <p:spPr>
            <a:xfrm>
              <a:off x="7826797" y="4446663"/>
              <a:ext cx="1717482" cy="1490356"/>
            </a:xfrm>
            <a:prstGeom prst="plus">
              <a:avLst/>
            </a:prstGeom>
            <a:solidFill>
              <a:srgbClr val="FFC000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CONTINGENCIA</a:t>
              </a:r>
              <a:endParaRPr lang="es-MX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4394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A505D-EF7B-EF60-278D-1A0340F4B6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3</a:t>
            </a:fld>
            <a:endParaRPr lang="es-MX"/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3F2A4977-21F2-6D65-226B-92CF09C48992}"/>
              </a:ext>
            </a:extLst>
          </p:cNvPr>
          <p:cNvSpPr/>
          <p:nvPr/>
        </p:nvSpPr>
        <p:spPr>
          <a:xfrm>
            <a:off x="4847117" y="2659466"/>
            <a:ext cx="2011680" cy="2011680"/>
          </a:xfrm>
          <a:prstGeom prst="flowChartConnector">
            <a:avLst/>
          </a:prstGeom>
          <a:solidFill>
            <a:srgbClr val="FFFF99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EVENTO / RIESGO</a:t>
            </a:r>
            <a:endParaRPr lang="es-MX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FC2B757-8178-9FD5-8E52-534323A8B22F}"/>
              </a:ext>
            </a:extLst>
          </p:cNvPr>
          <p:cNvSpPr/>
          <p:nvPr/>
        </p:nvSpPr>
        <p:spPr>
          <a:xfrm>
            <a:off x="263804" y="1345051"/>
            <a:ext cx="1717481" cy="10436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51DC5AAD-4988-74B2-51F9-B0D10D0D23FD}"/>
              </a:ext>
            </a:extLst>
          </p:cNvPr>
          <p:cNvSpPr/>
          <p:nvPr/>
        </p:nvSpPr>
        <p:spPr>
          <a:xfrm>
            <a:off x="5065460" y="1134305"/>
            <a:ext cx="1583293" cy="1212574"/>
          </a:xfrm>
          <a:prstGeom prst="flowChartDocumen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ACTIVO DE INFORMACIÓN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A7A926-2E2F-547A-800C-D98CF2D6C772}"/>
              </a:ext>
            </a:extLst>
          </p:cNvPr>
          <p:cNvSpPr/>
          <p:nvPr/>
        </p:nvSpPr>
        <p:spPr>
          <a:xfrm>
            <a:off x="10152284" y="1345051"/>
            <a:ext cx="1786896" cy="10436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CONSECUENCIA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2DAEAF7-3032-D40C-6CF8-43BD872D854F}"/>
              </a:ext>
            </a:extLst>
          </p:cNvPr>
          <p:cNvSpPr/>
          <p:nvPr/>
        </p:nvSpPr>
        <p:spPr>
          <a:xfrm>
            <a:off x="10152286" y="3117451"/>
            <a:ext cx="1786894" cy="10436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CONSECUENCIA</a:t>
            </a:r>
            <a:endParaRPr lang="es-MX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D64F887-2403-2441-9157-0C4B8435BC9F}"/>
              </a:ext>
            </a:extLst>
          </p:cNvPr>
          <p:cNvSpPr/>
          <p:nvPr/>
        </p:nvSpPr>
        <p:spPr>
          <a:xfrm>
            <a:off x="10152285" y="4938380"/>
            <a:ext cx="1786894" cy="10436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CONSECUENCIA</a:t>
            </a:r>
            <a:endParaRPr lang="es-MX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4AF8D8E-A524-2FB6-5098-352EA9C795E7}"/>
              </a:ext>
            </a:extLst>
          </p:cNvPr>
          <p:cNvCxnSpPr>
            <a:cxnSpLocks/>
            <a:stCxn id="15" idx="2"/>
            <a:endCxn id="8" idx="0"/>
          </p:cNvCxnSpPr>
          <p:nvPr/>
        </p:nvCxnSpPr>
        <p:spPr>
          <a:xfrm flipH="1">
            <a:off x="5852957" y="2266714"/>
            <a:ext cx="4150" cy="3927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74AF504-1F1C-7EA0-B4FD-778AD2F0441B}"/>
              </a:ext>
            </a:extLst>
          </p:cNvPr>
          <p:cNvCxnSpPr>
            <a:cxnSpLocks/>
            <a:stCxn id="12" idx="3"/>
            <a:endCxn id="8" idx="2"/>
          </p:cNvCxnSpPr>
          <p:nvPr/>
        </p:nvCxnSpPr>
        <p:spPr>
          <a:xfrm>
            <a:off x="1981285" y="1866856"/>
            <a:ext cx="2865832" cy="17984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52B2194-3E6E-FE96-2A9C-C96B491ABB7C}"/>
              </a:ext>
            </a:extLst>
          </p:cNvPr>
          <p:cNvCxnSpPr>
            <a:cxnSpLocks/>
            <a:stCxn id="46" idx="3"/>
            <a:endCxn id="8" idx="2"/>
          </p:cNvCxnSpPr>
          <p:nvPr/>
        </p:nvCxnSpPr>
        <p:spPr>
          <a:xfrm>
            <a:off x="1981286" y="3639256"/>
            <a:ext cx="2865831" cy="260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3A4E921-E8AD-15F6-BD8F-FF14C5A7B4E8}"/>
              </a:ext>
            </a:extLst>
          </p:cNvPr>
          <p:cNvCxnSpPr>
            <a:cxnSpLocks/>
            <a:stCxn id="47" idx="3"/>
            <a:endCxn id="8" idx="2"/>
          </p:cNvCxnSpPr>
          <p:nvPr/>
        </p:nvCxnSpPr>
        <p:spPr>
          <a:xfrm flipV="1">
            <a:off x="1981286" y="3665306"/>
            <a:ext cx="2865831" cy="179487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E24F3135-9557-EBCA-4673-23CC479175EA}"/>
              </a:ext>
            </a:extLst>
          </p:cNvPr>
          <p:cNvSpPr/>
          <p:nvPr/>
        </p:nvSpPr>
        <p:spPr>
          <a:xfrm>
            <a:off x="263805" y="3117451"/>
            <a:ext cx="1717481" cy="10436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420D1D97-0FDD-87C1-A7F1-4833ECA0673E}"/>
              </a:ext>
            </a:extLst>
          </p:cNvPr>
          <p:cNvSpPr/>
          <p:nvPr/>
        </p:nvSpPr>
        <p:spPr>
          <a:xfrm>
            <a:off x="263805" y="4938380"/>
            <a:ext cx="1717481" cy="10436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60C3865-27CF-83A1-098A-B90847D04C67}"/>
              </a:ext>
            </a:extLst>
          </p:cNvPr>
          <p:cNvCxnSpPr>
            <a:cxnSpLocks/>
            <a:stCxn id="8" idx="6"/>
            <a:endCxn id="22" idx="1"/>
          </p:cNvCxnSpPr>
          <p:nvPr/>
        </p:nvCxnSpPr>
        <p:spPr>
          <a:xfrm>
            <a:off x="6858797" y="3665306"/>
            <a:ext cx="3293488" cy="179487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9A243A6-675F-C55C-A067-8E68F613CF3D}"/>
              </a:ext>
            </a:extLst>
          </p:cNvPr>
          <p:cNvCxnSpPr>
            <a:cxnSpLocks/>
            <a:stCxn id="8" idx="6"/>
            <a:endCxn id="20" idx="1"/>
          </p:cNvCxnSpPr>
          <p:nvPr/>
        </p:nvCxnSpPr>
        <p:spPr>
          <a:xfrm flipV="1">
            <a:off x="6858797" y="1866856"/>
            <a:ext cx="3293487" cy="17984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ross 10">
            <a:extLst>
              <a:ext uri="{FF2B5EF4-FFF2-40B4-BE49-F238E27FC236}">
                <a16:creationId xmlns:a16="http://schemas.microsoft.com/office/drawing/2014/main" id="{E5CA56CE-0F6B-3FCA-642C-6E678FA22901}"/>
              </a:ext>
            </a:extLst>
          </p:cNvPr>
          <p:cNvSpPr/>
          <p:nvPr/>
        </p:nvSpPr>
        <p:spPr>
          <a:xfrm>
            <a:off x="7826797" y="1349321"/>
            <a:ext cx="1717482" cy="1490356"/>
          </a:xfrm>
          <a:prstGeom prst="plus">
            <a:avLst/>
          </a:prstGeom>
          <a:solidFill>
            <a:srgbClr val="FFC000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CONTINGENCIA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E4A8B53E-F6DA-B570-1088-28E6C1FF4273}"/>
              </a:ext>
            </a:extLst>
          </p:cNvPr>
          <p:cNvCxnSpPr>
            <a:cxnSpLocks/>
            <a:stCxn id="8" idx="6"/>
            <a:endCxn id="21" idx="1"/>
          </p:cNvCxnSpPr>
          <p:nvPr/>
        </p:nvCxnSpPr>
        <p:spPr>
          <a:xfrm flipV="1">
            <a:off x="6858797" y="3639256"/>
            <a:ext cx="3293489" cy="260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ctagon 78">
            <a:extLst>
              <a:ext uri="{FF2B5EF4-FFF2-40B4-BE49-F238E27FC236}">
                <a16:creationId xmlns:a16="http://schemas.microsoft.com/office/drawing/2014/main" id="{627EDA1A-50B4-8934-B359-3AE558664B81}"/>
              </a:ext>
            </a:extLst>
          </p:cNvPr>
          <p:cNvSpPr/>
          <p:nvPr/>
        </p:nvSpPr>
        <p:spPr>
          <a:xfrm>
            <a:off x="2343051" y="2927791"/>
            <a:ext cx="1434340" cy="1427653"/>
          </a:xfrm>
          <a:prstGeom prst="octagon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Octagon 79">
            <a:extLst>
              <a:ext uri="{FF2B5EF4-FFF2-40B4-BE49-F238E27FC236}">
                <a16:creationId xmlns:a16="http://schemas.microsoft.com/office/drawing/2014/main" id="{6FDCC9EF-A225-D55B-A82C-3329B0928F07}"/>
              </a:ext>
            </a:extLst>
          </p:cNvPr>
          <p:cNvSpPr/>
          <p:nvPr/>
        </p:nvSpPr>
        <p:spPr>
          <a:xfrm>
            <a:off x="2333841" y="1359017"/>
            <a:ext cx="1434340" cy="1427653"/>
          </a:xfrm>
          <a:prstGeom prst="octagon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Octagon 80">
            <a:extLst>
              <a:ext uri="{FF2B5EF4-FFF2-40B4-BE49-F238E27FC236}">
                <a16:creationId xmlns:a16="http://schemas.microsoft.com/office/drawing/2014/main" id="{5256DF42-B807-127A-DB2C-887A84E560F4}"/>
              </a:ext>
            </a:extLst>
          </p:cNvPr>
          <p:cNvSpPr/>
          <p:nvPr/>
        </p:nvSpPr>
        <p:spPr>
          <a:xfrm>
            <a:off x="2333841" y="4572045"/>
            <a:ext cx="1434340" cy="1427653"/>
          </a:xfrm>
          <a:prstGeom prst="octagon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Cross 81">
            <a:extLst>
              <a:ext uri="{FF2B5EF4-FFF2-40B4-BE49-F238E27FC236}">
                <a16:creationId xmlns:a16="http://schemas.microsoft.com/office/drawing/2014/main" id="{6B3BD0F0-19F8-2441-0088-9BBFE022CEC8}"/>
              </a:ext>
            </a:extLst>
          </p:cNvPr>
          <p:cNvSpPr/>
          <p:nvPr/>
        </p:nvSpPr>
        <p:spPr>
          <a:xfrm>
            <a:off x="7826797" y="2895862"/>
            <a:ext cx="1717482" cy="1490356"/>
          </a:xfrm>
          <a:prstGeom prst="plus">
            <a:avLst/>
          </a:prstGeom>
          <a:solidFill>
            <a:srgbClr val="FFC000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CONTINGENCIA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Cross 82">
            <a:extLst>
              <a:ext uri="{FF2B5EF4-FFF2-40B4-BE49-F238E27FC236}">
                <a16:creationId xmlns:a16="http://schemas.microsoft.com/office/drawing/2014/main" id="{A12AB50D-7EB2-23DB-A89E-91255ED5355C}"/>
              </a:ext>
            </a:extLst>
          </p:cNvPr>
          <p:cNvSpPr/>
          <p:nvPr/>
        </p:nvSpPr>
        <p:spPr>
          <a:xfrm>
            <a:off x="7826797" y="4446663"/>
            <a:ext cx="1717482" cy="1490356"/>
          </a:xfrm>
          <a:prstGeom prst="plus">
            <a:avLst/>
          </a:prstGeom>
          <a:solidFill>
            <a:srgbClr val="FFC000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CONTINGENCIA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502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8338E1B-7AEE-66B9-FEA3-1E26B2FBE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>
                <a:latin typeface="Arial" panose="020B0604020202020204" pitchFamily="34" charset="0"/>
                <a:cs typeface="Arial" panose="020B0604020202020204" pitchFamily="34" charset="0"/>
              </a:rPr>
              <a:t>¿Cómo utilizarlo?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AE543-ED1F-0B8F-C432-E78A055D8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4</a:t>
            </a:fld>
            <a:endParaRPr lang="es-MX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EE2AD80-073C-FEBD-45C5-0E3C84C70A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2803361"/>
              </p:ext>
            </p:extLst>
          </p:nvPr>
        </p:nvGraphicFramePr>
        <p:xfrm>
          <a:off x="739915" y="1003852"/>
          <a:ext cx="10769598" cy="5134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7158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B7B75-CED6-AB84-F9C6-B11DC0EA6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5</a:t>
            </a:fld>
            <a:endParaRPr lang="es-MX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562642-F176-F5FB-9A8C-7899B012E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activo de información es el elemento que genera, almacena, utiliza o procesa información.</a:t>
            </a:r>
            <a:br>
              <a:rPr lang="es-MX" dirty="0"/>
            </a:br>
            <a:br>
              <a:rPr lang="es-MX" dirty="0"/>
            </a:br>
            <a:r>
              <a:rPr lang="es-MX" dirty="0"/>
              <a:t>Personas, herramientas de software (apps), hardware (máquinas), documentos, bases de datos…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A91949-99CA-D288-8567-F24A7AB26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Activo de información</a:t>
            </a:r>
          </a:p>
        </p:txBody>
      </p:sp>
      <p:sp>
        <p:nvSpPr>
          <p:cNvPr id="5" name="Flowchart: Document 4">
            <a:extLst>
              <a:ext uri="{FF2B5EF4-FFF2-40B4-BE49-F238E27FC236}">
                <a16:creationId xmlns:a16="http://schemas.microsoft.com/office/drawing/2014/main" id="{3AFE18B6-8260-E3A5-6709-83D9C6ABB4D3}"/>
              </a:ext>
            </a:extLst>
          </p:cNvPr>
          <p:cNvSpPr/>
          <p:nvPr/>
        </p:nvSpPr>
        <p:spPr>
          <a:xfrm>
            <a:off x="9531592" y="247651"/>
            <a:ext cx="1371600" cy="1371600"/>
          </a:xfrm>
          <a:prstGeom prst="flowChartDocumen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305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1C76A3-71C2-F68B-D7FA-02E2F965D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 lo que puede suceder si no cambiamos las circunstancias.</a:t>
            </a:r>
          </a:p>
          <a:p>
            <a:endParaRPr lang="es-MX" dirty="0"/>
          </a:p>
          <a:p>
            <a:r>
              <a:rPr lang="es-MX" dirty="0"/>
              <a:t>“Si estás desvelado y manejas, </a:t>
            </a:r>
            <a:r>
              <a:rPr lang="es-MX" b="1" u="sng" dirty="0"/>
              <a:t>puedes chocar</a:t>
            </a:r>
            <a:r>
              <a:rPr lang="es-MX" dirty="0"/>
              <a:t>”</a:t>
            </a:r>
          </a:p>
          <a:p>
            <a:endParaRPr lang="es-MX" dirty="0"/>
          </a:p>
          <a:p>
            <a:r>
              <a:rPr lang="es-MX" dirty="0"/>
              <a:t>“Si no bloqueas la computadora y te alejas de ella, </a:t>
            </a:r>
            <a:r>
              <a:rPr lang="es-MX" b="1" u="sng" dirty="0"/>
              <a:t>podrán ver otros tus archivos</a:t>
            </a:r>
            <a:r>
              <a:rPr lang="es-MX" dirty="0"/>
              <a:t>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C1071BC-3825-F8AC-C4F6-0EC1E210D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Evento / Riesgo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C984F-4DDE-CBC7-050D-27781737D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6</a:t>
            </a:fld>
            <a:endParaRPr lang="es-MX"/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17687DD9-A0A0-A8D3-DCCE-6D8241CA609D}"/>
              </a:ext>
            </a:extLst>
          </p:cNvPr>
          <p:cNvSpPr/>
          <p:nvPr/>
        </p:nvSpPr>
        <p:spPr>
          <a:xfrm>
            <a:off x="9582722" y="190839"/>
            <a:ext cx="1371600" cy="1371600"/>
          </a:xfrm>
          <a:prstGeom prst="flowChartConnector">
            <a:avLst/>
          </a:prstGeom>
          <a:solidFill>
            <a:srgbClr val="FFFF9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84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4CDC65-F84D-81AD-FCB3-760F43737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/>
              <a:t>Son las circunstancias que afectan al riesgo, la posibilidad de que suceda, lo probable que sería y su nivel de peligro.</a:t>
            </a:r>
          </a:p>
          <a:p>
            <a:endParaRPr lang="es-MX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dirty="0"/>
              <a:t>“No dormir bien y manejar”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dirty="0"/>
              <a:t>“No bloquear la pantalla y alejarme”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dirty="0"/>
              <a:t>“Comer sobre la laptop”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F4B2A5-52B6-FC56-D730-81468CE1C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Causa / Amenaza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CB11C-9273-2BEA-19B1-FDCF3F954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7</a:t>
            </a:fld>
            <a:endParaRPr lang="es-MX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04C31CE-01A1-9844-EB30-ABA3BEFB5C95}"/>
              </a:ext>
            </a:extLst>
          </p:cNvPr>
          <p:cNvSpPr/>
          <p:nvPr/>
        </p:nvSpPr>
        <p:spPr>
          <a:xfrm>
            <a:off x="9071240" y="411646"/>
            <a:ext cx="1717481" cy="10436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583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E0A915-91C1-1054-5555-57F2DE0DF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/>
              <a:t>Es lo que puede afectarte si el riesgo sucede.</a:t>
            </a:r>
          </a:p>
          <a:p>
            <a:endParaRPr lang="es-MX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dirty="0"/>
              <a:t>“Si por ir manejando con sueño chocara, podría: </a:t>
            </a:r>
          </a:p>
          <a:p>
            <a:pPr marL="1143000" lvl="1" indent="-457200"/>
            <a:r>
              <a:rPr lang="es-MX" dirty="0"/>
              <a:t>Dañar infraestructura/edificios</a:t>
            </a:r>
          </a:p>
          <a:p>
            <a:pPr marL="1143000" lvl="1" indent="-457200"/>
            <a:r>
              <a:rPr lang="es-MX" dirty="0"/>
              <a:t>Perder el vehículo/la vida</a:t>
            </a:r>
          </a:p>
          <a:p>
            <a:pPr marL="1143000" lvl="1" indent="-457200"/>
            <a:r>
              <a:rPr lang="es-MX" dirty="0"/>
              <a:t>Lastimar a otros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dirty="0"/>
              <a:t>“Si por no bloquear la computadora, alguien accede a ella, podría:</a:t>
            </a:r>
          </a:p>
          <a:p>
            <a:pPr marL="1143000" lvl="1" indent="-457200"/>
            <a:r>
              <a:rPr lang="es-MX" dirty="0"/>
              <a:t>Robarme documentos</a:t>
            </a:r>
          </a:p>
          <a:p>
            <a:pPr marL="1143000" lvl="1" indent="-457200"/>
            <a:r>
              <a:rPr lang="es-MX" dirty="0"/>
              <a:t>Instalar programas dañinos</a:t>
            </a:r>
          </a:p>
          <a:p>
            <a:pPr marL="1143000" lvl="1" indent="-457200"/>
            <a:r>
              <a:rPr lang="es-MX" dirty="0"/>
              <a:t>Acceder a sitios restringidos</a:t>
            </a:r>
          </a:p>
          <a:p>
            <a:pPr marL="1143000" lvl="1" indent="-457200"/>
            <a:r>
              <a:rPr lang="es-MX" dirty="0"/>
              <a:t>Suplantarme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F7C93B-868B-4937-7FCF-962A23F76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Consecuencia / Impacto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52D3C-AE7D-960A-EDFA-94449F026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8</a:t>
            </a:fld>
            <a:endParaRPr lang="es-MX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A1B12F-18F4-CC19-73EE-210235230B07}"/>
              </a:ext>
            </a:extLst>
          </p:cNvPr>
          <p:cNvSpPr/>
          <p:nvPr/>
        </p:nvSpPr>
        <p:spPr>
          <a:xfrm>
            <a:off x="9238131" y="381740"/>
            <a:ext cx="1371600" cy="1371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782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A66A93-329B-FA01-A8E7-A5F443FB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998" y="1787703"/>
            <a:ext cx="7220296" cy="4636395"/>
          </a:xfrm>
        </p:spPr>
        <p:txBody>
          <a:bodyPr>
            <a:normAutofit fontScale="92500"/>
          </a:bodyPr>
          <a:lstStyle/>
          <a:p>
            <a:r>
              <a:rPr lang="es-MX" dirty="0"/>
              <a:t>Es la acción elegida con base en alguna de las 3 estrategias proactivas.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b="1" dirty="0"/>
              <a:t>Anular</a:t>
            </a:r>
            <a:r>
              <a:rPr lang="es-MX" dirty="0"/>
              <a:t>: Eliminar causas.</a:t>
            </a:r>
          </a:p>
          <a:p>
            <a:pPr marL="1143000" lvl="1" indent="-457200"/>
            <a:r>
              <a:rPr lang="es-MX" dirty="0"/>
              <a:t>Duermo bien o no manejo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b="1" dirty="0"/>
              <a:t>Mitigar</a:t>
            </a:r>
            <a:r>
              <a:rPr lang="es-MX" dirty="0"/>
              <a:t>: Reducir probabilidad o impacto.</a:t>
            </a:r>
          </a:p>
          <a:p>
            <a:pPr marL="1143000" lvl="1" indent="-457200"/>
            <a:r>
              <a:rPr lang="es-MX" dirty="0"/>
              <a:t>Manejar despacio o con intermitentes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b="1" dirty="0"/>
              <a:t>Transferir</a:t>
            </a:r>
            <a:r>
              <a:rPr lang="es-MX" dirty="0"/>
              <a:t>: Tercerizar la gestión de las amenazas, el riesgo o las consecuencias.</a:t>
            </a:r>
          </a:p>
          <a:p>
            <a:pPr marL="1143000" lvl="1" indent="-457200"/>
            <a:r>
              <a:rPr lang="es-MX" dirty="0"/>
              <a:t>Pedir un “Uber"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bg1">
                    <a:lumMod val="50000"/>
                  </a:schemeClr>
                </a:solidFill>
              </a:rPr>
              <a:t>Aceptar: 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No hacer nada.</a:t>
            </a:r>
          </a:p>
          <a:p>
            <a:pPr marL="1143000" lvl="1" indent="-457200"/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“Espero no tener problemas…”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A3D51B-6BAE-5F1D-5B03-B1E9037E4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Control / Tratamiento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5CC40-FFA9-68F7-F9FD-7C5704830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CA58C2-E21C-4BCD-9FE4-8D3E32BA6F0B}" type="slidenum">
              <a:rPr lang="es-MX" smtClean="0"/>
              <a:pPr/>
              <a:t>9</a:t>
            </a:fld>
            <a:endParaRPr lang="es-MX"/>
          </a:p>
        </p:txBody>
      </p:sp>
      <p:pic>
        <p:nvPicPr>
          <p:cNvPr id="6" name="Graphic 5" descr="Checkmark with solid fill">
            <a:extLst>
              <a:ext uri="{FF2B5EF4-FFF2-40B4-BE49-F238E27FC236}">
                <a16:creationId xmlns:a16="http://schemas.microsoft.com/office/drawing/2014/main" id="{7AE3A38F-9110-94B7-DFFD-00DDF6863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04539" y="2514600"/>
            <a:ext cx="914400" cy="914400"/>
          </a:xfrm>
          <a:prstGeom prst="rect">
            <a:avLst/>
          </a:prstGeom>
        </p:spPr>
      </p:pic>
      <p:pic>
        <p:nvPicPr>
          <p:cNvPr id="8" name="Graphic 7" descr="Close with solid fill">
            <a:extLst>
              <a:ext uri="{FF2B5EF4-FFF2-40B4-BE49-F238E27FC236}">
                <a16:creationId xmlns:a16="http://schemas.microsoft.com/office/drawing/2014/main" id="{200B2A51-A949-091D-B11E-DD3756F90E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00506" y="5509698"/>
            <a:ext cx="914400" cy="914400"/>
          </a:xfrm>
          <a:prstGeom prst="rect">
            <a:avLst/>
          </a:prstGeom>
        </p:spPr>
      </p:pic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980BD265-8146-21E8-79EE-7979F2697B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52969" y="3319901"/>
            <a:ext cx="914400" cy="914400"/>
          </a:xfrm>
          <a:prstGeom prst="rect">
            <a:avLst/>
          </a:prstGeom>
        </p:spPr>
      </p:pic>
      <p:pic>
        <p:nvPicPr>
          <p:cNvPr id="10" name="Graphic 9" descr="Checkmark with solid fill">
            <a:extLst>
              <a:ext uri="{FF2B5EF4-FFF2-40B4-BE49-F238E27FC236}">
                <a16:creationId xmlns:a16="http://schemas.microsoft.com/office/drawing/2014/main" id="{80C9A5FC-15D5-2BEE-B477-457293113A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73518" y="4234301"/>
            <a:ext cx="914400" cy="914400"/>
          </a:xfrm>
          <a:prstGeom prst="rect">
            <a:avLst/>
          </a:prstGeom>
        </p:spPr>
      </p:pic>
      <p:sp>
        <p:nvSpPr>
          <p:cNvPr id="11" name="Octagon 10">
            <a:extLst>
              <a:ext uri="{FF2B5EF4-FFF2-40B4-BE49-F238E27FC236}">
                <a16:creationId xmlns:a16="http://schemas.microsoft.com/office/drawing/2014/main" id="{30CF589D-663D-70EB-885B-AEFFAAB49826}"/>
              </a:ext>
            </a:extLst>
          </p:cNvPr>
          <p:cNvSpPr/>
          <p:nvPr/>
        </p:nvSpPr>
        <p:spPr>
          <a:xfrm>
            <a:off x="9332557" y="381740"/>
            <a:ext cx="1371600" cy="1371600"/>
          </a:xfrm>
          <a:prstGeom prst="octago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870970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Innevo 2024 b">
      <a:dk1>
        <a:srgbClr val="192D5A"/>
      </a:dk1>
      <a:lt1>
        <a:srgbClr val="FFFFFF"/>
      </a:lt1>
      <a:dk2>
        <a:srgbClr val="4D4D4D"/>
      </a:dk2>
      <a:lt2>
        <a:srgbClr val="F2F2F2"/>
      </a:lt2>
      <a:accent1>
        <a:srgbClr val="234B8C"/>
      </a:accent1>
      <a:accent2>
        <a:srgbClr val="37B5ED"/>
      </a:accent2>
      <a:accent3>
        <a:srgbClr val="88BD24"/>
      </a:accent3>
      <a:accent4>
        <a:srgbClr val="ED754D"/>
      </a:accent4>
      <a:accent5>
        <a:srgbClr val="92559C"/>
      </a:accent5>
      <a:accent6>
        <a:srgbClr val="08909F"/>
      </a:accent6>
      <a:hlink>
        <a:srgbClr val="999999"/>
      </a:hlink>
      <a:folHlink>
        <a:srgbClr val="99999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5b7286-50cd-4199-a98f-ae18101b70c5">
      <Terms xmlns="http://schemas.microsoft.com/office/infopath/2007/PartnerControls"/>
    </lcf76f155ced4ddcb4097134ff3c332f>
    <TaxCatchAll xmlns="d5731e19-fa06-457a-87a6-cb317951bddf" xsi:nil="true"/>
    <SharedWithUsers xmlns="d5731e19-fa06-457a-87a6-cb317951bddf">
      <UserInfo>
        <DisplayName>Julián Cuevas</DisplayName>
        <AccountId>14</AccountId>
        <AccountType/>
      </UserInfo>
      <UserInfo>
        <DisplayName>Propietarios Marketing</DisplayName>
        <AccountId>6</AccountId>
        <AccountType/>
      </UserInfo>
      <UserInfo>
        <DisplayName>SharingLinks.36477923-90e3-4e1b-ab2e-d3de5100cc7f.Flexible.ad6fef98-dbe6-4359-95f1-17c3f04186d1</DisplayName>
        <AccountId>47</AccountId>
        <AccountType/>
      </UserInfo>
      <UserInfo>
        <DisplayName>Luis Lomelí</DisplayName>
        <AccountId>23</AccountId>
        <AccountType/>
      </UserInfo>
      <UserInfo>
        <DisplayName>Viridiana Domínguez</DisplayName>
        <AccountId>9</AccountId>
        <AccountType/>
      </UserInfo>
      <UserInfo>
        <DisplayName>Tania López</DisplayName>
        <AccountId>28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DB7588E1528F248B69CF063946A7CC2" ma:contentTypeVersion="11" ma:contentTypeDescription="Crear nuevo documento." ma:contentTypeScope="" ma:versionID="4b8ca9217cec6eb07fb5838f69a61408">
  <xsd:schema xmlns:xsd="http://www.w3.org/2001/XMLSchema" xmlns:xs="http://www.w3.org/2001/XMLSchema" xmlns:p="http://schemas.microsoft.com/office/2006/metadata/properties" xmlns:ns2="d55b7286-50cd-4199-a98f-ae18101b70c5" xmlns:ns3="d5731e19-fa06-457a-87a6-cb317951bddf" targetNamespace="http://schemas.microsoft.com/office/2006/metadata/properties" ma:root="true" ma:fieldsID="759c25542ef485f754a0fd19289f13d5" ns2:_="" ns3:_="">
    <xsd:import namespace="d55b7286-50cd-4199-a98f-ae18101b70c5"/>
    <xsd:import namespace="d5731e19-fa06-457a-87a6-cb317951bd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5b7286-50cd-4199-a98f-ae18101b70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Etiquetas de imagen" ma:readOnly="false" ma:fieldId="{5cf76f15-5ced-4ddc-b409-7134ff3c332f}" ma:taxonomyMulti="true" ma:sspId="7fe8c325-51f2-41db-97de-ec0d1fae0d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731e19-fa06-457a-87a6-cb317951bdd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88de7d41-04df-4721-a351-76af23d1846f}" ma:internalName="TaxCatchAll" ma:showField="CatchAllData" ma:web="d5731e19-fa06-457a-87a6-cb317951bd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E82F38-1827-4D3F-94F1-88467403BC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E2142C-3114-4767-A8CB-B9E6D8B5FD34}">
  <ds:schemaRefs>
    <ds:schemaRef ds:uri="http://schemas.microsoft.com/office/2006/metadata/properties"/>
    <ds:schemaRef ds:uri="http://schemas.microsoft.com/office/infopath/2007/PartnerControls"/>
    <ds:schemaRef ds:uri="d55b7286-50cd-4199-a98f-ae18101b70c5"/>
    <ds:schemaRef ds:uri="d5731e19-fa06-457a-87a6-cb317951bddf"/>
  </ds:schemaRefs>
</ds:datastoreItem>
</file>

<file path=customXml/itemProps3.xml><?xml version="1.0" encoding="utf-8"?>
<ds:datastoreItem xmlns:ds="http://schemas.openxmlformats.org/officeDocument/2006/customXml" ds:itemID="{DC4E6261-2EF0-44BF-BD66-390AC164D1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5b7286-50cd-4199-a98f-ae18101b70c5"/>
    <ds:schemaRef ds:uri="d5731e19-fa06-457a-87a6-cb317951bd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512</Words>
  <Application>Microsoft Office PowerPoint</Application>
  <PresentationFormat>Panorámica</PresentationFormat>
  <Paragraphs>103</Paragraphs>
  <Slides>11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Diseño personalizado</vt:lpstr>
      <vt:lpstr>Presentación de PowerPoint</vt:lpstr>
      <vt:lpstr>Presentación de PowerPoint</vt:lpstr>
      <vt:lpstr>Presentación de PowerPoint</vt:lpstr>
      <vt:lpstr>¿Cómo utilizarlo?</vt:lpstr>
      <vt:lpstr>Activo de información</vt:lpstr>
      <vt:lpstr>Evento / Riesgo</vt:lpstr>
      <vt:lpstr>Causa / Amenaza</vt:lpstr>
      <vt:lpstr>Consecuencia / Impacto</vt:lpstr>
      <vt:lpstr>Control / Tratamiento</vt:lpstr>
      <vt:lpstr>Contingencia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Herramienta Visual para la Gestión Integral de Riesgos de Seguridad de la Información - Diagrama de Corbatín | Recurso Gratuito proporcionado por Innevo</dc:title>
  <dc:creator>Casandra Aldana</dc:creator>
  <cp:lastModifiedBy>Casandra Aldana</cp:lastModifiedBy>
  <cp:revision>3</cp:revision>
  <dcterms:created xsi:type="dcterms:W3CDTF">2024-09-26T17:30:18Z</dcterms:created>
  <dcterms:modified xsi:type="dcterms:W3CDTF">2026-05-14T04:37:05Z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0x0101003DB7588E1528F248B69CF063946A7CC2</vt:lpwstr>
  </property>
</Properties>
</file>